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57" r:id="rId4"/>
    <p:sldId id="258" r:id="rId5"/>
    <p:sldId id="286" r:id="rId6"/>
    <p:sldId id="260" r:id="rId7"/>
    <p:sldId id="261" r:id="rId8"/>
    <p:sldId id="262" r:id="rId9"/>
    <p:sldId id="263" r:id="rId10"/>
    <p:sldId id="265" r:id="rId11"/>
    <p:sldId id="281" r:id="rId12"/>
    <p:sldId id="282" r:id="rId13"/>
    <p:sldId id="267" r:id="rId14"/>
    <p:sldId id="271" r:id="rId15"/>
    <p:sldId id="269" r:id="rId16"/>
    <p:sldId id="259" r:id="rId17"/>
    <p:sldId id="279" r:id="rId18"/>
    <p:sldId id="280" r:id="rId19"/>
    <p:sldId id="274" r:id="rId20"/>
    <p:sldId id="276" r:id="rId21"/>
    <p:sldId id="278" r:id="rId22"/>
    <p:sldId id="275" r:id="rId23"/>
    <p:sldId id="283" r:id="rId24"/>
    <p:sldId id="277" r:id="rId25"/>
    <p:sldId id="285" r:id="rId26"/>
    <p:sldId id="270" r:id="rId27"/>
    <p:sldId id="272" r:id="rId28"/>
    <p:sldId id="268" r:id="rId29"/>
    <p:sldId id="264" r:id="rId30"/>
    <p:sldId id="284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73217" autoAdjust="0"/>
  </p:normalViewPr>
  <p:slideViewPr>
    <p:cSldViewPr snapToGrid="0">
      <p:cViewPr varScale="1">
        <p:scale>
          <a:sx n="56" d="100"/>
          <a:sy n="56" d="100"/>
        </p:scale>
        <p:origin x="1437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orlion" userId="8a96fc45ce2f53e7" providerId="Windows Live" clId="Web-{0DFB37AA-B319-4F3B-8F5E-C301173D04E5}"/>
    <pc:docChg chg="modSld">
      <pc:chgData name="Peter Morlion" userId="8a96fc45ce2f53e7" providerId="Windows Live" clId="Web-{0DFB37AA-B319-4F3B-8F5E-C301173D04E5}" dt="2018-03-26T11:04:17.171" v="15"/>
      <pc:docMkLst>
        <pc:docMk/>
      </pc:docMkLst>
      <pc:sldChg chg="modNotes">
        <pc:chgData name="Peter Morlion" userId="8a96fc45ce2f53e7" providerId="Windows Live" clId="Web-{0DFB37AA-B319-4F3B-8F5E-C301173D04E5}" dt="2018-03-26T11:03:24.904" v="4"/>
        <pc:sldMkLst>
          <pc:docMk/>
          <pc:sldMk cId="3697496398" sldId="256"/>
        </pc:sldMkLst>
      </pc:sldChg>
      <pc:sldChg chg="modNotes">
        <pc:chgData name="Peter Morlion" userId="8a96fc45ce2f53e7" providerId="Windows Live" clId="Web-{0DFB37AA-B319-4F3B-8F5E-C301173D04E5}" dt="2018-03-26T11:04:03.452" v="8"/>
        <pc:sldMkLst>
          <pc:docMk/>
          <pc:sldMk cId="2586380265" sldId="265"/>
        </pc:sldMkLst>
      </pc:sldChg>
      <pc:sldChg chg="modNotes">
        <pc:chgData name="Peter Morlion" userId="8a96fc45ce2f53e7" providerId="Windows Live" clId="Web-{0DFB37AA-B319-4F3B-8F5E-C301173D04E5}" dt="2018-03-26T11:04:17.171" v="15"/>
        <pc:sldMkLst>
          <pc:docMk/>
          <pc:sldMk cId="67480184" sldId="282"/>
        </pc:sldMkLst>
      </pc:sldChg>
    </pc:docChg>
  </pc:docChgLst>
  <pc:docChgLst>
    <pc:chgData name="Peter Morlion" userId="8a96fc45ce2f53e7" providerId="LiveId" clId="{1027D697-A5B1-4B77-BECF-2DA7D8553614}"/>
    <pc:docChg chg="undo redo custSel addSld delSld modSld sldOrd modMainMaster">
      <pc:chgData name="Peter Morlion" userId="8a96fc45ce2f53e7" providerId="LiveId" clId="{1027D697-A5B1-4B77-BECF-2DA7D8553614}" dt="2018-02-26T19:54:07.902" v="6004" actId="20577"/>
      <pc:docMkLst>
        <pc:docMk/>
      </pc:docMkLst>
      <pc:sldChg chg="addSp modSp mod setBg setClrOvrMap modNotesTx">
        <pc:chgData name="Peter Morlion" userId="8a96fc45ce2f53e7" providerId="LiveId" clId="{1027D697-A5B1-4B77-BECF-2DA7D8553614}" dt="2018-02-20T18:44:17.023" v="5590" actId="20577"/>
        <pc:sldMkLst>
          <pc:docMk/>
          <pc:sldMk cId="3697496398" sldId="256"/>
        </pc:sldMkLst>
        <pc:spChg chg="mod">
          <ac:chgData name="Peter Morlion" userId="8a96fc45ce2f53e7" providerId="LiveId" clId="{1027D697-A5B1-4B77-BECF-2DA7D8553614}" dt="2018-02-19T21:09:59.385" v="3410" actId="26606"/>
          <ac:spMkLst>
            <pc:docMk/>
            <pc:sldMk cId="3697496398" sldId="256"/>
            <ac:spMk id="2" creationId="{C49A4671-48D2-4CF3-A0E8-0B4A54789466}"/>
          </ac:spMkLst>
        </pc:spChg>
        <pc:spChg chg="mod">
          <ac:chgData name="Peter Morlion" userId="8a96fc45ce2f53e7" providerId="LiveId" clId="{1027D697-A5B1-4B77-BECF-2DA7D8553614}" dt="2018-02-19T21:09:59.385" v="3410" actId="26606"/>
          <ac:spMkLst>
            <pc:docMk/>
            <pc:sldMk cId="3697496398" sldId="256"/>
            <ac:spMk id="3" creationId="{5B482967-8BB3-45FE-B7AB-634BF8A3603D}"/>
          </ac:spMkLst>
        </pc:spChg>
        <pc:spChg chg="add">
          <ac:chgData name="Peter Morlion" userId="8a96fc45ce2f53e7" providerId="LiveId" clId="{1027D697-A5B1-4B77-BECF-2DA7D8553614}" dt="2018-02-19T21:09:59.385" v="3410" actId="26606"/>
          <ac:spMkLst>
            <pc:docMk/>
            <pc:sldMk cId="3697496398" sldId="256"/>
            <ac:spMk id="10" creationId="{71B2258F-86CA-4D4D-8270-BC05FCDEBFB3}"/>
          </ac:spMkLst>
        </pc:spChg>
        <pc:picChg chg="add mod ord">
          <ac:chgData name="Peter Morlion" userId="8a96fc45ce2f53e7" providerId="LiveId" clId="{1027D697-A5B1-4B77-BECF-2DA7D8553614}" dt="2018-02-19T21:09:59.385" v="3410" actId="26606"/>
          <ac:picMkLst>
            <pc:docMk/>
            <pc:sldMk cId="3697496398" sldId="256"/>
            <ac:picMk id="5" creationId="{70EB1488-6FA4-4903-AE82-4D8AC010F158}"/>
          </ac:picMkLst>
        </pc:picChg>
      </pc:sldChg>
      <pc:sldChg chg="addSp delSp modSp mod setBg modNotesTx">
        <pc:chgData name="Peter Morlion" userId="8a96fc45ce2f53e7" providerId="LiveId" clId="{1027D697-A5B1-4B77-BECF-2DA7D8553614}" dt="2018-02-19T21:11:24.679" v="3509" actId="20577"/>
        <pc:sldMkLst>
          <pc:docMk/>
          <pc:sldMk cId="2249345756" sldId="257"/>
        </pc:sldMkLst>
        <pc:spChg chg="mod">
          <ac:chgData name="Peter Morlion" userId="8a96fc45ce2f53e7" providerId="LiveId" clId="{1027D697-A5B1-4B77-BECF-2DA7D8553614}" dt="2018-02-19T20:03:57.652" v="2363" actId="26606"/>
          <ac:spMkLst>
            <pc:docMk/>
            <pc:sldMk cId="2249345756" sldId="257"/>
            <ac:spMk id="2" creationId="{BCA29B6D-EFF4-461B-9D2D-314733846EA6}"/>
          </ac:spMkLst>
        </pc:spChg>
        <pc:spChg chg="mod">
          <ac:chgData name="Peter Morlion" userId="8a96fc45ce2f53e7" providerId="LiveId" clId="{1027D697-A5B1-4B77-BECF-2DA7D8553614}" dt="2018-02-19T20:03:57.652" v="2363" actId="26606"/>
          <ac:spMkLst>
            <pc:docMk/>
            <pc:sldMk cId="2249345756" sldId="257"/>
            <ac:spMk id="3" creationId="{797F7F7B-5057-4FB3-8DC1-164FEFA5B76D}"/>
          </ac:spMkLst>
        </pc:spChg>
        <pc:picChg chg="add del mod ord">
          <ac:chgData name="Peter Morlion" userId="8a96fc45ce2f53e7" providerId="LiveId" clId="{1027D697-A5B1-4B77-BECF-2DA7D8553614}" dt="2018-02-19T20:02:50.673" v="2357" actId="20577"/>
          <ac:picMkLst>
            <pc:docMk/>
            <pc:sldMk cId="2249345756" sldId="257"/>
            <ac:picMk id="3074" creationId="{6908B08E-9AE6-4CE2-BEED-FF22E24C43FE}"/>
          </ac:picMkLst>
        </pc:picChg>
        <pc:picChg chg="add del mod ord">
          <ac:chgData name="Peter Morlion" userId="8a96fc45ce2f53e7" providerId="LiveId" clId="{1027D697-A5B1-4B77-BECF-2DA7D8553614}" dt="2018-02-19T20:03:39.158" v="2361" actId="20577"/>
          <ac:picMkLst>
            <pc:docMk/>
            <pc:sldMk cId="2249345756" sldId="257"/>
            <ac:picMk id="3076" creationId="{DDEDB5EC-75CB-4E76-A39E-8D2E820F48D1}"/>
          </ac:picMkLst>
        </pc:picChg>
        <pc:picChg chg="add mod ord">
          <ac:chgData name="Peter Morlion" userId="8a96fc45ce2f53e7" providerId="LiveId" clId="{1027D697-A5B1-4B77-BECF-2DA7D8553614}" dt="2018-02-19T20:03:57.652" v="2363" actId="26606"/>
          <ac:picMkLst>
            <pc:docMk/>
            <pc:sldMk cId="2249345756" sldId="257"/>
            <ac:picMk id="3078" creationId="{AD5F640D-29B6-42C3-B861-8739FF459FE6}"/>
          </ac:picMkLst>
        </pc:picChg>
        <pc:cxnChg chg="add del">
          <ac:chgData name="Peter Morlion" userId="8a96fc45ce2f53e7" providerId="LiveId" clId="{1027D697-A5B1-4B77-BECF-2DA7D8553614}" dt="2018-02-19T20:02:50.113" v="2356" actId="26606"/>
          <ac:cxnSpMkLst>
            <pc:docMk/>
            <pc:sldMk cId="2249345756" sldId="257"/>
            <ac:cxnSpMk id="71" creationId="{E4A809D5-3600-46D4-A466-67F2349A54FB}"/>
          </ac:cxnSpMkLst>
        </pc:cxnChg>
        <pc:cxnChg chg="add del">
          <ac:chgData name="Peter Morlion" userId="8a96fc45ce2f53e7" providerId="LiveId" clId="{1027D697-A5B1-4B77-BECF-2DA7D8553614}" dt="2018-02-19T20:03:38.062" v="2360" actId="26606"/>
          <ac:cxnSpMkLst>
            <pc:docMk/>
            <pc:sldMk cId="2249345756" sldId="257"/>
            <ac:cxnSpMk id="73" creationId="{E4A809D5-3600-46D4-A466-67F2349A54FB}"/>
          </ac:cxnSpMkLst>
        </pc:cxnChg>
        <pc:cxnChg chg="add">
          <ac:chgData name="Peter Morlion" userId="8a96fc45ce2f53e7" providerId="LiveId" clId="{1027D697-A5B1-4B77-BECF-2DA7D8553614}" dt="2018-02-19T20:03:57.652" v="2363" actId="26606"/>
          <ac:cxnSpMkLst>
            <pc:docMk/>
            <pc:sldMk cId="2249345756" sldId="257"/>
            <ac:cxnSpMk id="75" creationId="{E4A809D5-3600-46D4-A466-67F2349A54FB}"/>
          </ac:cxnSpMkLst>
        </pc:cxnChg>
      </pc:sldChg>
      <pc:sldChg chg="addSp modSp modNotesTx">
        <pc:chgData name="Peter Morlion" userId="8a96fc45ce2f53e7" providerId="LiveId" clId="{1027D697-A5B1-4B77-BECF-2DA7D8553614}" dt="2018-02-19T21:12:41.535" v="3590" actId="20577"/>
        <pc:sldMkLst>
          <pc:docMk/>
          <pc:sldMk cId="1833091660" sldId="258"/>
        </pc:sldMkLst>
        <pc:picChg chg="add mod">
          <ac:chgData name="Peter Morlion" userId="8a96fc45ce2f53e7" providerId="LiveId" clId="{1027D697-A5B1-4B77-BECF-2DA7D8553614}" dt="2018-02-19T19:59:03.672" v="2353" actId="14100"/>
          <ac:picMkLst>
            <pc:docMk/>
            <pc:sldMk cId="1833091660" sldId="258"/>
            <ac:picMk id="2050" creationId="{CA3CD6F8-F9E9-4357-9DA3-11D9A9829226}"/>
          </ac:picMkLst>
        </pc:picChg>
      </pc:sldChg>
      <pc:sldChg chg="addSp delSp modSp mod ord setBg modAnim modNotesTx">
        <pc:chgData name="Peter Morlion" userId="8a96fc45ce2f53e7" providerId="LiveId" clId="{1027D697-A5B1-4B77-BECF-2DA7D8553614}" dt="2018-02-20T19:16:27.244" v="5751" actId="20577"/>
        <pc:sldMkLst>
          <pc:docMk/>
          <pc:sldMk cId="1897525348" sldId="259"/>
        </pc:sldMkLst>
        <pc:spChg chg="mod">
          <ac:chgData name="Peter Morlion" userId="8a96fc45ce2f53e7" providerId="LiveId" clId="{1027D697-A5B1-4B77-BECF-2DA7D8553614}" dt="2018-02-20T11:30:26.836" v="4495" actId="26606"/>
          <ac:spMkLst>
            <pc:docMk/>
            <pc:sldMk cId="1897525348" sldId="259"/>
            <ac:spMk id="2" creationId="{69353934-1441-40FE-B2F8-DC6951D7099F}"/>
          </ac:spMkLst>
        </pc:spChg>
        <pc:spChg chg="mod">
          <ac:chgData name="Peter Morlion" userId="8a96fc45ce2f53e7" providerId="LiveId" clId="{1027D697-A5B1-4B77-BECF-2DA7D8553614}" dt="2018-02-20T11:30:26.836" v="4495" actId="26606"/>
          <ac:spMkLst>
            <pc:docMk/>
            <pc:sldMk cId="1897525348" sldId="259"/>
            <ac:spMk id="3" creationId="{304D0075-1D50-434A-AF78-4532F5552476}"/>
          </ac:spMkLst>
        </pc:spChg>
        <pc:picChg chg="add del mod ord">
          <ac:chgData name="Peter Morlion" userId="8a96fc45ce2f53e7" providerId="LiveId" clId="{1027D697-A5B1-4B77-BECF-2DA7D8553614}" dt="2018-02-20T11:29:23.471" v="4492" actId="20577"/>
          <ac:picMkLst>
            <pc:docMk/>
            <pc:sldMk cId="1897525348" sldId="259"/>
            <ac:picMk id="5" creationId="{68B4A140-1436-4B68-B2DA-CFE67FC7DE15}"/>
          </ac:picMkLst>
        </pc:picChg>
        <pc:picChg chg="add mod ord">
          <ac:chgData name="Peter Morlion" userId="8a96fc45ce2f53e7" providerId="LiveId" clId="{1027D697-A5B1-4B77-BECF-2DA7D8553614}" dt="2018-02-20T11:30:26.836" v="4495" actId="26606"/>
          <ac:picMkLst>
            <pc:docMk/>
            <pc:sldMk cId="1897525348" sldId="259"/>
            <ac:picMk id="7" creationId="{D500B2C4-C4DA-453D-93C5-9DA7802934C8}"/>
          </ac:picMkLst>
        </pc:picChg>
        <pc:cxnChg chg="add del">
          <ac:chgData name="Peter Morlion" userId="8a96fc45ce2f53e7" providerId="LiveId" clId="{1027D697-A5B1-4B77-BECF-2DA7D8553614}" dt="2018-02-20T11:29:22.529" v="4490" actId="26606"/>
          <ac:cxnSpMkLst>
            <pc:docMk/>
            <pc:sldMk cId="1897525348" sldId="259"/>
            <ac:cxnSpMk id="10" creationId="{E4A809D5-3600-46D4-A466-67F2349A54FB}"/>
          </ac:cxnSpMkLst>
        </pc:cxnChg>
        <pc:cxnChg chg="add">
          <ac:chgData name="Peter Morlion" userId="8a96fc45ce2f53e7" providerId="LiveId" clId="{1027D697-A5B1-4B77-BECF-2DA7D8553614}" dt="2018-02-20T11:30:26.836" v="4495" actId="26606"/>
          <ac:cxnSpMkLst>
            <pc:docMk/>
            <pc:sldMk cId="1897525348" sldId="259"/>
            <ac:cxnSpMk id="12" creationId="{E4A809D5-3600-46D4-A466-67F2349A54FB}"/>
          </ac:cxnSpMkLst>
        </pc:cxnChg>
      </pc:sldChg>
      <pc:sldChg chg="modNotesTx">
        <pc:chgData name="Peter Morlion" userId="8a96fc45ce2f53e7" providerId="LiveId" clId="{1027D697-A5B1-4B77-BECF-2DA7D8553614}" dt="2018-02-20T19:06:43.770" v="5750" actId="20577"/>
        <pc:sldMkLst>
          <pc:docMk/>
          <pc:sldMk cId="1835768897" sldId="261"/>
        </pc:sldMkLst>
      </pc:sldChg>
      <pc:sldChg chg="modSp modNotesTx">
        <pc:chgData name="Peter Morlion" userId="8a96fc45ce2f53e7" providerId="LiveId" clId="{1027D697-A5B1-4B77-BECF-2DA7D8553614}" dt="2018-02-20T19:03:30.657" v="5732" actId="20577"/>
        <pc:sldMkLst>
          <pc:docMk/>
          <pc:sldMk cId="841640681" sldId="262"/>
        </pc:sldMkLst>
        <pc:spChg chg="mod">
          <ac:chgData name="Peter Morlion" userId="8a96fc45ce2f53e7" providerId="LiveId" clId="{1027D697-A5B1-4B77-BECF-2DA7D8553614}" dt="2018-02-16T18:52:16.277" v="430" actId="20577"/>
          <ac:spMkLst>
            <pc:docMk/>
            <pc:sldMk cId="841640681" sldId="262"/>
            <ac:spMk id="3" creationId="{6B139A2C-6E41-48BA-9B52-6FD515997E19}"/>
          </ac:spMkLst>
        </pc:spChg>
      </pc:sldChg>
      <pc:sldChg chg="modSp modNotesTx">
        <pc:chgData name="Peter Morlion" userId="8a96fc45ce2f53e7" providerId="LiveId" clId="{1027D697-A5B1-4B77-BECF-2DA7D8553614}" dt="2018-02-20T19:04:57.223" v="5735" actId="20577"/>
        <pc:sldMkLst>
          <pc:docMk/>
          <pc:sldMk cId="945086600" sldId="263"/>
        </pc:sldMkLst>
        <pc:spChg chg="mod">
          <ac:chgData name="Peter Morlion" userId="8a96fc45ce2f53e7" providerId="LiveId" clId="{1027D697-A5B1-4B77-BECF-2DA7D8553614}" dt="2018-02-16T18:52:30.658" v="455" actId="20577"/>
          <ac:spMkLst>
            <pc:docMk/>
            <pc:sldMk cId="945086600" sldId="263"/>
            <ac:spMk id="3" creationId="{6B139A2C-6E41-48BA-9B52-6FD515997E19}"/>
          </ac:spMkLst>
        </pc:spChg>
      </pc:sldChg>
      <pc:sldChg chg="modSp modAnim modNotesTx">
        <pc:chgData name="Peter Morlion" userId="8a96fc45ce2f53e7" providerId="LiveId" clId="{1027D697-A5B1-4B77-BECF-2DA7D8553614}" dt="2018-02-20T19:30:13.136" v="5971" actId="20577"/>
        <pc:sldMkLst>
          <pc:docMk/>
          <pc:sldMk cId="3749620351" sldId="264"/>
        </pc:sldMkLst>
        <pc:spChg chg="mod">
          <ac:chgData name="Peter Morlion" userId="8a96fc45ce2f53e7" providerId="LiveId" clId="{1027D697-A5B1-4B77-BECF-2DA7D8553614}" dt="2018-02-19T20:57:35.917" v="2850" actId="20577"/>
          <ac:spMkLst>
            <pc:docMk/>
            <pc:sldMk cId="3749620351" sldId="264"/>
            <ac:spMk id="2" creationId="{EC19D7DC-8D1E-4390-B59B-C07E209A9478}"/>
          </ac:spMkLst>
        </pc:spChg>
        <pc:spChg chg="mod">
          <ac:chgData name="Peter Morlion" userId="8a96fc45ce2f53e7" providerId="LiveId" clId="{1027D697-A5B1-4B77-BECF-2DA7D8553614}" dt="2018-02-20T19:27:17.360" v="5880" actId="20577"/>
          <ac:spMkLst>
            <pc:docMk/>
            <pc:sldMk cId="3749620351" sldId="264"/>
            <ac:spMk id="3" creationId="{0EBC64ED-E8C4-45B5-B605-DE3C273B3177}"/>
          </ac:spMkLst>
        </pc:spChg>
      </pc:sldChg>
      <pc:sldChg chg="addSp delSp modSp mod setBg modAnim modNotesTx">
        <pc:chgData name="Peter Morlion" userId="8a96fc45ce2f53e7" providerId="LiveId" clId="{1027D697-A5B1-4B77-BECF-2DA7D8553614}" dt="2018-02-19T21:19:04.954" v="4004" actId="20577"/>
        <pc:sldMkLst>
          <pc:docMk/>
          <pc:sldMk cId="2586380265" sldId="265"/>
        </pc:sldMkLst>
        <pc:spChg chg="mod">
          <ac:chgData name="Peter Morlion" userId="8a96fc45ce2f53e7" providerId="LiveId" clId="{1027D697-A5B1-4B77-BECF-2DA7D8553614}" dt="2018-02-19T19:57:05.825" v="2350" actId="26606"/>
          <ac:spMkLst>
            <pc:docMk/>
            <pc:sldMk cId="2586380265" sldId="265"/>
            <ac:spMk id="2" creationId="{D6DC94E4-DB6D-4EB5-B0A7-ABF3E15DCBCA}"/>
          </ac:spMkLst>
        </pc:spChg>
        <pc:spChg chg="mod">
          <ac:chgData name="Peter Morlion" userId="8a96fc45ce2f53e7" providerId="LiveId" clId="{1027D697-A5B1-4B77-BECF-2DA7D8553614}" dt="2018-02-19T19:57:05.825" v="2350" actId="26606"/>
          <ac:spMkLst>
            <pc:docMk/>
            <pc:sldMk cId="2586380265" sldId="265"/>
            <ac:spMk id="3" creationId="{D4B917C9-D99B-42DF-9A00-9ACB426AD114}"/>
          </ac:spMkLst>
        </pc:spChg>
        <pc:picChg chg="add del mod ord">
          <ac:chgData name="Peter Morlion" userId="8a96fc45ce2f53e7" providerId="LiveId" clId="{1027D697-A5B1-4B77-BECF-2DA7D8553614}" dt="2018-02-19T19:56:46" v="2345" actId="20577"/>
          <ac:picMkLst>
            <pc:docMk/>
            <pc:sldMk cId="2586380265" sldId="265"/>
            <ac:picMk id="5" creationId="{05B615E0-1636-4A3D-8594-4E1F61904920}"/>
          </ac:picMkLst>
        </pc:picChg>
        <pc:picChg chg="add mod ord">
          <ac:chgData name="Peter Morlion" userId="8a96fc45ce2f53e7" providerId="LiveId" clId="{1027D697-A5B1-4B77-BECF-2DA7D8553614}" dt="2018-02-19T19:57:05.825" v="2350" actId="26606"/>
          <ac:picMkLst>
            <pc:docMk/>
            <pc:sldMk cId="2586380265" sldId="265"/>
            <ac:picMk id="7" creationId="{58AA41E8-0C18-4C06-870B-A0E48D415ED5}"/>
          </ac:picMkLst>
        </pc:picChg>
        <pc:picChg chg="add del">
          <ac:chgData name="Peter Morlion" userId="8a96fc45ce2f53e7" providerId="LiveId" clId="{1027D697-A5B1-4B77-BECF-2DA7D8553614}" dt="2018-02-19T19:56:48.243" v="2347" actId="20577"/>
          <ac:picMkLst>
            <pc:docMk/>
            <pc:sldMk cId="2586380265" sldId="265"/>
            <ac:picMk id="1026" creationId="{2AB9BBA1-FF46-484E-B983-03CBE3023804}"/>
          </ac:picMkLst>
        </pc:picChg>
        <pc:cxnChg chg="add del">
          <ac:chgData name="Peter Morlion" userId="8a96fc45ce2f53e7" providerId="LiveId" clId="{1027D697-A5B1-4B77-BECF-2DA7D8553614}" dt="2018-02-19T19:56:27.453" v="2343" actId="26606"/>
          <ac:cxnSpMkLst>
            <pc:docMk/>
            <pc:sldMk cId="2586380265" sldId="265"/>
            <ac:cxnSpMk id="10" creationId="{E4A809D5-3600-46D4-A466-67F2349A54FB}"/>
          </ac:cxnSpMkLst>
        </pc:cxnChg>
        <pc:cxnChg chg="add">
          <ac:chgData name="Peter Morlion" userId="8a96fc45ce2f53e7" providerId="LiveId" clId="{1027D697-A5B1-4B77-BECF-2DA7D8553614}" dt="2018-02-19T19:57:05.825" v="2350" actId="26606"/>
          <ac:cxnSpMkLst>
            <pc:docMk/>
            <pc:sldMk cId="2586380265" sldId="265"/>
            <ac:cxnSpMk id="12" creationId="{E4A809D5-3600-46D4-A466-67F2349A54FB}"/>
          </ac:cxnSpMkLst>
        </pc:cxnChg>
      </pc:sldChg>
      <pc:sldChg chg="addSp modSp mod setBg">
        <pc:chgData name="Peter Morlion" userId="8a96fc45ce2f53e7" providerId="LiveId" clId="{1027D697-A5B1-4B77-BECF-2DA7D8553614}" dt="2018-02-19T21:07:11.591" v="3407" actId="20577"/>
        <pc:sldMkLst>
          <pc:docMk/>
          <pc:sldMk cId="4100372939" sldId="266"/>
        </pc:sldMkLst>
        <pc:spChg chg="mod">
          <ac:chgData name="Peter Morlion" userId="8a96fc45ce2f53e7" providerId="LiveId" clId="{1027D697-A5B1-4B77-BECF-2DA7D8553614}" dt="2018-02-19T21:04:46.314" v="3392" actId="26606"/>
          <ac:spMkLst>
            <pc:docMk/>
            <pc:sldMk cId="4100372939" sldId="266"/>
            <ac:spMk id="2" creationId="{1CAC4244-DC60-4C9E-8F1C-131596DC0D93}"/>
          </ac:spMkLst>
        </pc:spChg>
        <pc:spChg chg="mod">
          <ac:chgData name="Peter Morlion" userId="8a96fc45ce2f53e7" providerId="LiveId" clId="{1027D697-A5B1-4B77-BECF-2DA7D8553614}" dt="2018-02-19T21:07:11.591" v="3407" actId="20577"/>
          <ac:spMkLst>
            <pc:docMk/>
            <pc:sldMk cId="4100372939" sldId="266"/>
            <ac:spMk id="3" creationId="{8623DC3C-7E78-48CD-ADD2-CEC40869C54F}"/>
          </ac:spMkLst>
        </pc:spChg>
        <pc:picChg chg="add mod ord">
          <ac:chgData name="Peter Morlion" userId="8a96fc45ce2f53e7" providerId="LiveId" clId="{1027D697-A5B1-4B77-BECF-2DA7D8553614}" dt="2018-02-19T21:04:46.314" v="3392" actId="26606"/>
          <ac:picMkLst>
            <pc:docMk/>
            <pc:sldMk cId="4100372939" sldId="266"/>
            <ac:picMk id="5" creationId="{D00C254B-048D-4349-A3F7-B8FA94983929}"/>
          </ac:picMkLst>
        </pc:picChg>
        <pc:cxnChg chg="add">
          <ac:chgData name="Peter Morlion" userId="8a96fc45ce2f53e7" providerId="LiveId" clId="{1027D697-A5B1-4B77-BECF-2DA7D8553614}" dt="2018-02-19T21:04:46.314" v="3392" actId="26606"/>
          <ac:cxnSpMkLst>
            <pc:docMk/>
            <pc:sldMk cId="4100372939" sldId="266"/>
            <ac:cxnSpMk id="10" creationId="{E4A809D5-3600-46D4-A466-67F2349A54FB}"/>
          </ac:cxnSpMkLst>
        </pc:cxnChg>
      </pc:sldChg>
      <pc:sldChg chg="addSp modSp add mod setBg modAnim modNotesTx">
        <pc:chgData name="Peter Morlion" userId="8a96fc45ce2f53e7" providerId="LiveId" clId="{1027D697-A5B1-4B77-BECF-2DA7D8553614}" dt="2018-02-20T11:24:11.600" v="4480" actId="20577"/>
        <pc:sldMkLst>
          <pc:docMk/>
          <pc:sldMk cId="3666831475" sldId="267"/>
        </pc:sldMkLst>
        <pc:spChg chg="mod">
          <ac:chgData name="Peter Morlion" userId="8a96fc45ce2f53e7" providerId="LiveId" clId="{1027D697-A5B1-4B77-BECF-2DA7D8553614}" dt="2018-02-19T19:53:45.341" v="2337" actId="26606"/>
          <ac:spMkLst>
            <pc:docMk/>
            <pc:sldMk cId="3666831475" sldId="267"/>
            <ac:spMk id="2" creationId="{6E53FB4D-0C5A-4751-B31B-80DD2869141E}"/>
          </ac:spMkLst>
        </pc:spChg>
        <pc:spChg chg="mod">
          <ac:chgData name="Peter Morlion" userId="8a96fc45ce2f53e7" providerId="LiveId" clId="{1027D697-A5B1-4B77-BECF-2DA7D8553614}" dt="2018-02-19T19:53:45.341" v="2337" actId="26606"/>
          <ac:spMkLst>
            <pc:docMk/>
            <pc:sldMk cId="3666831475" sldId="267"/>
            <ac:spMk id="3" creationId="{948731A8-8B47-4D00-B27B-FAA15989206C}"/>
          </ac:spMkLst>
        </pc:spChg>
        <pc:picChg chg="add mod ord">
          <ac:chgData name="Peter Morlion" userId="8a96fc45ce2f53e7" providerId="LiveId" clId="{1027D697-A5B1-4B77-BECF-2DA7D8553614}" dt="2018-02-19T19:53:45.341" v="2337" actId="26606"/>
          <ac:picMkLst>
            <pc:docMk/>
            <pc:sldMk cId="3666831475" sldId="267"/>
            <ac:picMk id="5" creationId="{8992FEFC-BF61-46C3-83E4-9E698A370D05}"/>
          </ac:picMkLst>
        </pc:picChg>
        <pc:cxnChg chg="add">
          <ac:chgData name="Peter Morlion" userId="8a96fc45ce2f53e7" providerId="LiveId" clId="{1027D697-A5B1-4B77-BECF-2DA7D8553614}" dt="2018-02-19T19:53:45.341" v="2337" actId="26606"/>
          <ac:cxnSpMkLst>
            <pc:docMk/>
            <pc:sldMk cId="3666831475" sldId="267"/>
            <ac:cxnSpMk id="10" creationId="{E4A809D5-3600-46D4-A466-67F2349A54FB}"/>
          </ac:cxnSpMkLst>
        </pc:cxnChg>
      </pc:sldChg>
      <pc:sldChg chg="modSp add modAnim modNotesTx">
        <pc:chgData name="Peter Morlion" userId="8a96fc45ce2f53e7" providerId="LiveId" clId="{1027D697-A5B1-4B77-BECF-2DA7D8553614}" dt="2018-02-20T19:26:45.032" v="5872" actId="20577"/>
        <pc:sldMkLst>
          <pc:docMk/>
          <pc:sldMk cId="3933333398" sldId="268"/>
        </pc:sldMkLst>
        <pc:spChg chg="mod">
          <ac:chgData name="Peter Morlion" userId="8a96fc45ce2f53e7" providerId="LiveId" clId="{1027D697-A5B1-4B77-BECF-2DA7D8553614}" dt="2018-02-16T18:40:41.822" v="133" actId="20577"/>
          <ac:spMkLst>
            <pc:docMk/>
            <pc:sldMk cId="3933333398" sldId="268"/>
            <ac:spMk id="2" creationId="{CFAF70FA-F879-4618-BC4D-641047DEEE44}"/>
          </ac:spMkLst>
        </pc:spChg>
        <pc:spChg chg="mod">
          <ac:chgData name="Peter Morlion" userId="8a96fc45ce2f53e7" providerId="LiveId" clId="{1027D697-A5B1-4B77-BECF-2DA7D8553614}" dt="2018-02-16T18:42:07.168" v="336" actId="20577"/>
          <ac:spMkLst>
            <pc:docMk/>
            <pc:sldMk cId="3933333398" sldId="268"/>
            <ac:spMk id="3" creationId="{F8953892-F56E-488B-B379-36E3BAF6EE6E}"/>
          </ac:spMkLst>
        </pc:spChg>
      </pc:sldChg>
      <pc:sldChg chg="addSp delSp modSp add mod setBg modNotesTx">
        <pc:chgData name="Peter Morlion" userId="8a96fc45ce2f53e7" providerId="LiveId" clId="{1027D697-A5B1-4B77-BECF-2DA7D8553614}" dt="2018-02-19T20:13:05.828" v="2366" actId="26606"/>
        <pc:sldMkLst>
          <pc:docMk/>
          <pc:sldMk cId="819463310" sldId="269"/>
        </pc:sldMkLst>
        <pc:spChg chg="mod ord">
          <ac:chgData name="Peter Morlion" userId="8a96fc45ce2f53e7" providerId="LiveId" clId="{1027D697-A5B1-4B77-BECF-2DA7D8553614}" dt="2018-02-19T20:13:05.828" v="2366" actId="26606"/>
          <ac:spMkLst>
            <pc:docMk/>
            <pc:sldMk cId="819463310" sldId="269"/>
            <ac:spMk id="2" creationId="{8EBA4CD4-62AD-4CEE-A043-ACFB326CC016}"/>
          </ac:spMkLst>
        </pc:spChg>
        <pc:spChg chg="del">
          <ac:chgData name="Peter Morlion" userId="8a96fc45ce2f53e7" providerId="LiveId" clId="{1027D697-A5B1-4B77-BECF-2DA7D8553614}" dt="2018-02-19T20:12:55.117" v="2364" actId="26606"/>
          <ac:spMkLst>
            <pc:docMk/>
            <pc:sldMk cId="819463310" sldId="269"/>
            <ac:spMk id="3" creationId="{1DE41746-2CD5-4747-8662-BF184D176E05}"/>
          </ac:spMkLst>
        </pc:spChg>
        <pc:spChg chg="add">
          <ac:chgData name="Peter Morlion" userId="8a96fc45ce2f53e7" providerId="LiveId" clId="{1027D697-A5B1-4B77-BECF-2DA7D8553614}" dt="2018-02-19T20:13:05.828" v="2366" actId="26606"/>
          <ac:spMkLst>
            <pc:docMk/>
            <pc:sldMk cId="819463310" sldId="269"/>
            <ac:spMk id="10" creationId="{B558F58E-93BA-44A3-BCDA-585AFF2E4F3F}"/>
          </ac:spMkLst>
        </pc:spChg>
        <pc:picChg chg="add mod">
          <ac:chgData name="Peter Morlion" userId="8a96fc45ce2f53e7" providerId="LiveId" clId="{1027D697-A5B1-4B77-BECF-2DA7D8553614}" dt="2018-02-19T20:13:05.828" v="2366" actId="26606"/>
          <ac:picMkLst>
            <pc:docMk/>
            <pc:sldMk cId="819463310" sldId="269"/>
            <ac:picMk id="5" creationId="{6639AE26-F1EC-4E87-8B71-603EA2F924D0}"/>
          </ac:picMkLst>
        </pc:picChg>
        <pc:cxnChg chg="add">
          <ac:chgData name="Peter Morlion" userId="8a96fc45ce2f53e7" providerId="LiveId" clId="{1027D697-A5B1-4B77-BECF-2DA7D8553614}" dt="2018-02-19T20:13:05.828" v="2366" actId="26606"/>
          <ac:cxnSpMkLst>
            <pc:docMk/>
            <pc:sldMk cId="819463310" sldId="269"/>
            <ac:cxnSpMk id="12" creationId="{BCD0BBC1-A7D4-445D-98AC-95A6A45D8EBB}"/>
          </ac:cxnSpMkLst>
        </pc:cxnChg>
      </pc:sldChg>
      <pc:sldChg chg="addSp delSp modSp add mod setBg setClrOvrMap modNotesTx">
        <pc:chgData name="Peter Morlion" userId="8a96fc45ce2f53e7" providerId="LiveId" clId="{1027D697-A5B1-4B77-BECF-2DA7D8553614}" dt="2018-02-20T18:40:50.242" v="5301" actId="20577"/>
        <pc:sldMkLst>
          <pc:docMk/>
          <pc:sldMk cId="4266009634" sldId="270"/>
        </pc:sldMkLst>
        <pc:spChg chg="mod">
          <ac:chgData name="Peter Morlion" userId="8a96fc45ce2f53e7" providerId="LiveId" clId="{1027D697-A5B1-4B77-BECF-2DA7D8553614}" dt="2018-02-20T18:39:53.365" v="5288" actId="26606"/>
          <ac:spMkLst>
            <pc:docMk/>
            <pc:sldMk cId="4266009634" sldId="270"/>
            <ac:spMk id="2" creationId="{A1BD0897-B99C-4B54-9893-26DF22BAF1EC}"/>
          </ac:spMkLst>
        </pc:spChg>
        <pc:spChg chg="mod">
          <ac:chgData name="Peter Morlion" userId="8a96fc45ce2f53e7" providerId="LiveId" clId="{1027D697-A5B1-4B77-BECF-2DA7D8553614}" dt="2018-02-20T18:40:50.242" v="5301" actId="20577"/>
          <ac:spMkLst>
            <pc:docMk/>
            <pc:sldMk cId="4266009634" sldId="270"/>
            <ac:spMk id="3" creationId="{574C9C2D-AB2A-4F4A-9FCF-44E851D3A575}"/>
          </ac:spMkLst>
        </pc:spChg>
        <pc:spChg chg="add del">
          <ac:chgData name="Peter Morlion" userId="8a96fc45ce2f53e7" providerId="LiveId" clId="{1027D697-A5B1-4B77-BECF-2DA7D8553614}" dt="2018-02-20T18:38:31.104" v="5278" actId="26606"/>
          <ac:spMkLst>
            <pc:docMk/>
            <pc:sldMk cId="4266009634" sldId="270"/>
            <ac:spMk id="10" creationId="{B558F58E-93BA-44A3-BCDA-585AFF2E4F3F}"/>
          </ac:spMkLst>
        </pc:spChg>
        <pc:spChg chg="add del">
          <ac:chgData name="Peter Morlion" userId="8a96fc45ce2f53e7" providerId="LiveId" clId="{1027D697-A5B1-4B77-BECF-2DA7D8553614}" dt="2018-02-20T18:39:44.794" v="5286" actId="26606"/>
          <ac:spMkLst>
            <pc:docMk/>
            <pc:sldMk cId="4266009634" sldId="270"/>
            <ac:spMk id="13" creationId="{B558F58E-93BA-44A3-BCDA-585AFF2E4F3F}"/>
          </ac:spMkLst>
        </pc:spChg>
        <pc:picChg chg="add del mod ord">
          <ac:chgData name="Peter Morlion" userId="8a96fc45ce2f53e7" providerId="LiveId" clId="{1027D697-A5B1-4B77-BECF-2DA7D8553614}" dt="2018-02-20T18:39:31.483" v="5283" actId="20577"/>
          <ac:picMkLst>
            <pc:docMk/>
            <pc:sldMk cId="4266009634" sldId="270"/>
            <ac:picMk id="5" creationId="{B654A76B-6DCE-4C48-971F-C2D7EF4FD9CA}"/>
          </ac:picMkLst>
        </pc:picChg>
        <pc:picChg chg="add del mod ord">
          <ac:chgData name="Peter Morlion" userId="8a96fc45ce2f53e7" providerId="LiveId" clId="{1027D697-A5B1-4B77-BECF-2DA7D8553614}" dt="2018-02-20T18:39:54.034" v="5289" actId="20577"/>
          <ac:picMkLst>
            <pc:docMk/>
            <pc:sldMk cId="4266009634" sldId="270"/>
            <ac:picMk id="8" creationId="{4910656F-8CC7-4DA2-A012-26677DEC3EDD}"/>
          </ac:picMkLst>
        </pc:picChg>
        <pc:cxnChg chg="add del">
          <ac:chgData name="Peter Morlion" userId="8a96fc45ce2f53e7" providerId="LiveId" clId="{1027D697-A5B1-4B77-BECF-2DA7D8553614}" dt="2018-02-20T18:38:31.104" v="5278" actId="26606"/>
          <ac:cxnSpMkLst>
            <pc:docMk/>
            <pc:sldMk cId="4266009634" sldId="270"/>
            <ac:cxnSpMk id="12" creationId="{BCD0BBC1-A7D4-445D-98AC-95A6A45D8EBB}"/>
          </ac:cxnSpMkLst>
        </pc:cxnChg>
        <pc:cxnChg chg="add del">
          <ac:chgData name="Peter Morlion" userId="8a96fc45ce2f53e7" providerId="LiveId" clId="{1027D697-A5B1-4B77-BECF-2DA7D8553614}" dt="2018-02-20T18:39:44.794" v="5286" actId="26606"/>
          <ac:cxnSpMkLst>
            <pc:docMk/>
            <pc:sldMk cId="4266009634" sldId="270"/>
            <ac:cxnSpMk id="15" creationId="{BCD0BBC1-A7D4-445D-98AC-95A6A45D8EBB}"/>
          </ac:cxnSpMkLst>
        </pc:cxnChg>
        <pc:cxnChg chg="add del">
          <ac:chgData name="Peter Morlion" userId="8a96fc45ce2f53e7" providerId="LiveId" clId="{1027D697-A5B1-4B77-BECF-2DA7D8553614}" dt="2018-02-20T18:39:53.365" v="5288" actId="26606"/>
          <ac:cxnSpMkLst>
            <pc:docMk/>
            <pc:sldMk cId="4266009634" sldId="270"/>
            <ac:cxnSpMk id="17" creationId="{E126E481-B945-4179-BD79-05E96E9B29E1}"/>
          </ac:cxnSpMkLst>
        </pc:cxnChg>
      </pc:sldChg>
      <pc:sldChg chg="addSp delSp modSp add mod setBg setClrOvrMap modNotesTx">
        <pc:chgData name="Peter Morlion" userId="8a96fc45ce2f53e7" providerId="LiveId" clId="{1027D697-A5B1-4B77-BECF-2DA7D8553614}" dt="2018-02-19T21:45:14.232" v="4226" actId="20577"/>
        <pc:sldMkLst>
          <pc:docMk/>
          <pc:sldMk cId="2530996309" sldId="271"/>
        </pc:sldMkLst>
        <pc:spChg chg="mod">
          <ac:chgData name="Peter Morlion" userId="8a96fc45ce2f53e7" providerId="LiveId" clId="{1027D697-A5B1-4B77-BECF-2DA7D8553614}" dt="2018-02-19T21:45:07.658" v="4219" actId="26606"/>
          <ac:spMkLst>
            <pc:docMk/>
            <pc:sldMk cId="2530996309" sldId="271"/>
            <ac:spMk id="2" creationId="{CB47A562-C913-4B3D-8118-0015368B0A61}"/>
          </ac:spMkLst>
        </pc:spChg>
        <pc:spChg chg="del">
          <ac:chgData name="Peter Morlion" userId="8a96fc45ce2f53e7" providerId="LiveId" clId="{1027D697-A5B1-4B77-BECF-2DA7D8553614}" dt="2018-02-16T19:36:51.784" v="1679" actId="20577"/>
          <ac:spMkLst>
            <pc:docMk/>
            <pc:sldMk cId="2530996309" sldId="271"/>
            <ac:spMk id="3" creationId="{0BB2722D-66B7-46C5-A31E-E85F7B0DC4C6}"/>
          </ac:spMkLst>
        </pc:spChg>
        <pc:spChg chg="add del mod">
          <ac:chgData name="Peter Morlion" userId="8a96fc45ce2f53e7" providerId="LiveId" clId="{1027D697-A5B1-4B77-BECF-2DA7D8553614}" dt="2018-02-16T19:35:26.030" v="1678" actId="478"/>
          <ac:spMkLst>
            <pc:docMk/>
            <pc:sldMk cId="2530996309" sldId="271"/>
            <ac:spMk id="4" creationId="{48564DCB-C1B1-4642-8310-C49A21FE4F70}"/>
          </ac:spMkLst>
        </pc:spChg>
        <pc:spChg chg="add del">
          <ac:chgData name="Peter Morlion" userId="8a96fc45ce2f53e7" providerId="LiveId" clId="{1027D697-A5B1-4B77-BECF-2DA7D8553614}" dt="2018-02-19T21:45:07.658" v="4219" actId="26606"/>
          <ac:spMkLst>
            <pc:docMk/>
            <pc:sldMk cId="2530996309" sldId="271"/>
            <ac:spMk id="74" creationId="{37FEB674-D811-4FFE-A878-29D0C0ED18D4}"/>
          </ac:spMkLst>
        </pc:spChg>
        <pc:spChg chg="add del">
          <ac:chgData name="Peter Morlion" userId="8a96fc45ce2f53e7" providerId="LiveId" clId="{1027D697-A5B1-4B77-BECF-2DA7D8553614}" dt="2018-02-19T21:45:07.658" v="4219" actId="26606"/>
          <ac:spMkLst>
            <pc:docMk/>
            <pc:sldMk cId="2530996309" sldId="271"/>
            <ac:spMk id="1031" creationId="{00000000-0000-0000-0000-000000000000}"/>
          </ac:spMkLst>
        </pc:spChg>
        <pc:picChg chg="add del mod ord">
          <ac:chgData name="Peter Morlion" userId="8a96fc45ce2f53e7" providerId="LiveId" clId="{1027D697-A5B1-4B77-BECF-2DA7D8553614}" dt="2018-02-19T21:45:14.232" v="4226" actId="20577"/>
          <ac:picMkLst>
            <pc:docMk/>
            <pc:sldMk cId="2530996309" sldId="271"/>
            <ac:picMk id="4" creationId="{EB2E612A-79FD-4FF5-A606-3E01D5A2905E}"/>
          </ac:picMkLst>
        </pc:picChg>
        <pc:picChg chg="add del mod">
          <ac:chgData name="Peter Morlion" userId="8a96fc45ce2f53e7" providerId="LiveId" clId="{1027D697-A5B1-4B77-BECF-2DA7D8553614}" dt="2018-02-19T21:45:07.659" v="4220" actId="26606"/>
          <ac:picMkLst>
            <pc:docMk/>
            <pc:sldMk cId="2530996309" sldId="271"/>
            <ac:picMk id="1026" creationId="{EED8B32E-8C0A-40BB-BB97-32125181646D}"/>
          </ac:picMkLst>
        </pc:picChg>
        <pc:picChg chg="add del">
          <ac:chgData name="Peter Morlion" userId="8a96fc45ce2f53e7" providerId="LiveId" clId="{1027D697-A5B1-4B77-BECF-2DA7D8553614}" dt="2018-02-19T21:45:07.658" v="4219" actId="26606"/>
          <ac:picMkLst>
            <pc:docMk/>
            <pc:sldMk cId="2530996309" sldId="271"/>
            <ac:picMk id="1029" creationId="{EED8B32E-8C0A-40BB-BB97-32125181646D}"/>
          </ac:picMkLst>
        </pc:picChg>
      </pc:sldChg>
      <pc:sldChg chg="modSp add modNotesTx">
        <pc:chgData name="Peter Morlion" userId="8a96fc45ce2f53e7" providerId="LiveId" clId="{1027D697-A5B1-4B77-BECF-2DA7D8553614}" dt="2018-02-20T11:39:49.222" v="4767" actId="20577"/>
        <pc:sldMkLst>
          <pc:docMk/>
          <pc:sldMk cId="3887480953" sldId="272"/>
        </pc:sldMkLst>
        <pc:spChg chg="mod">
          <ac:chgData name="Peter Morlion" userId="8a96fc45ce2f53e7" providerId="LiveId" clId="{1027D697-A5B1-4B77-BECF-2DA7D8553614}" dt="2018-02-16T19:38:20.861" v="1812" actId="20577"/>
          <ac:spMkLst>
            <pc:docMk/>
            <pc:sldMk cId="3887480953" sldId="272"/>
            <ac:spMk id="2" creationId="{60318F8F-7449-4031-92F2-06F6BCAA2AC5}"/>
          </ac:spMkLst>
        </pc:spChg>
        <pc:spChg chg="mod">
          <ac:chgData name="Peter Morlion" userId="8a96fc45ce2f53e7" providerId="LiveId" clId="{1027D697-A5B1-4B77-BECF-2DA7D8553614}" dt="2018-02-16T19:44:46.122" v="1880" actId="20577"/>
          <ac:spMkLst>
            <pc:docMk/>
            <pc:sldMk cId="3887480953" sldId="272"/>
            <ac:spMk id="3" creationId="{BEC9BB47-B778-443C-8CD8-271B1D6E70AF}"/>
          </ac:spMkLst>
        </pc:spChg>
      </pc:sldChg>
      <pc:sldChg chg="addSp delSp modSp add mod ord setBg">
        <pc:chgData name="Peter Morlion" userId="8a96fc45ce2f53e7" providerId="LiveId" clId="{1027D697-A5B1-4B77-BECF-2DA7D8553614}" dt="2018-02-19T20:16:58.470" v="2377" actId="26606"/>
        <pc:sldMkLst>
          <pc:docMk/>
          <pc:sldMk cId="2749136155" sldId="274"/>
        </pc:sldMkLst>
        <pc:spChg chg="del mod">
          <ac:chgData name="Peter Morlion" userId="8a96fc45ce2f53e7" providerId="LiveId" clId="{1027D697-A5B1-4B77-BECF-2DA7D8553614}" dt="2018-02-19T18:33:17.066" v="1943" actId="26606"/>
          <ac:spMkLst>
            <pc:docMk/>
            <pc:sldMk cId="2749136155" sldId="274"/>
            <ac:spMk id="2" creationId="{9F11920E-B345-4C9D-8D23-0D1766608109}"/>
          </ac:spMkLst>
        </pc:spChg>
        <pc:spChg chg="del">
          <ac:chgData name="Peter Morlion" userId="8a96fc45ce2f53e7" providerId="LiveId" clId="{1027D697-A5B1-4B77-BECF-2DA7D8553614}" dt="2018-02-19T18:33:17.066" v="1943" actId="26606"/>
          <ac:spMkLst>
            <pc:docMk/>
            <pc:sldMk cId="2749136155" sldId="274"/>
            <ac:spMk id="3" creationId="{637D9512-C7D6-4F14-8359-8979676C3BB1}"/>
          </ac:spMkLst>
        </pc:spChg>
        <pc:spChg chg="add mod">
          <ac:chgData name="Peter Morlion" userId="8a96fc45ce2f53e7" providerId="LiveId" clId="{1027D697-A5B1-4B77-BECF-2DA7D8553614}" dt="2018-02-19T20:16:58.470" v="2377" actId="26606"/>
          <ac:spMkLst>
            <pc:docMk/>
            <pc:sldMk cId="2749136155" sldId="274"/>
            <ac:spMk id="4" creationId="{3BBE1010-DE17-4D20-A90C-10AD1A7C19E5}"/>
          </ac:spMkLst>
        </pc:spChg>
        <pc:spChg chg="add mod">
          <ac:chgData name="Peter Morlion" userId="8a96fc45ce2f53e7" providerId="LiveId" clId="{1027D697-A5B1-4B77-BECF-2DA7D8553614}" dt="2018-02-19T20:16:58.470" v="2377" actId="26606"/>
          <ac:spMkLst>
            <pc:docMk/>
            <pc:sldMk cId="2749136155" sldId="274"/>
            <ac:spMk id="5" creationId="{FA8D631F-5D89-47A7-9890-8BB1D34DEA74}"/>
          </ac:spMkLst>
        </pc:spChg>
        <pc:spChg chg="add">
          <ac:chgData name="Peter Morlion" userId="8a96fc45ce2f53e7" providerId="LiveId" clId="{1027D697-A5B1-4B77-BECF-2DA7D8553614}" dt="2018-02-19T20:16:58.470" v="2377" actId="26606"/>
          <ac:spMkLst>
            <pc:docMk/>
            <pc:sldMk cId="2749136155" sldId="274"/>
            <ac:spMk id="12" creationId="{B558F58E-93BA-44A3-BCDA-585AFF2E4F3F}"/>
          </ac:spMkLst>
        </pc:spChg>
        <pc:picChg chg="add mod ord">
          <ac:chgData name="Peter Morlion" userId="8a96fc45ce2f53e7" providerId="LiveId" clId="{1027D697-A5B1-4B77-BECF-2DA7D8553614}" dt="2018-02-19T20:16:58.470" v="2377" actId="26606"/>
          <ac:picMkLst>
            <pc:docMk/>
            <pc:sldMk cId="2749136155" sldId="274"/>
            <ac:picMk id="7" creationId="{9B38E708-2232-4102-A5A8-6E38BF04E09A}"/>
          </ac:picMkLst>
        </pc:picChg>
        <pc:cxnChg chg="add">
          <ac:chgData name="Peter Morlion" userId="8a96fc45ce2f53e7" providerId="LiveId" clId="{1027D697-A5B1-4B77-BECF-2DA7D8553614}" dt="2018-02-19T20:16:58.470" v="2377" actId="26606"/>
          <ac:cxnSpMkLst>
            <pc:docMk/>
            <pc:sldMk cId="2749136155" sldId="274"/>
            <ac:cxnSpMk id="14" creationId="{BCD0BBC1-A7D4-445D-98AC-95A6A45D8EBB}"/>
          </ac:cxnSpMkLst>
        </pc:cxnChg>
      </pc:sldChg>
      <pc:sldChg chg="addSp delSp modSp add mod ord setBg modNotesTx">
        <pc:chgData name="Peter Morlion" userId="8a96fc45ce2f53e7" providerId="LiveId" clId="{1027D697-A5B1-4B77-BECF-2DA7D8553614}" dt="2018-02-19T20:55:01.279" v="2829" actId="20577"/>
        <pc:sldMkLst>
          <pc:docMk/>
          <pc:sldMk cId="3610440229" sldId="275"/>
        </pc:sldMkLst>
        <pc:spChg chg="del">
          <ac:chgData name="Peter Morlion" userId="8a96fc45ce2f53e7" providerId="LiveId" clId="{1027D697-A5B1-4B77-BECF-2DA7D8553614}" dt="2018-02-19T18:33:26.682" v="1962" actId="20577"/>
          <ac:spMkLst>
            <pc:docMk/>
            <pc:sldMk cId="3610440229" sldId="275"/>
            <ac:spMk id="2" creationId="{C215CEE7-86FE-450B-8CB5-2A4ECA6F6ECD}"/>
          </ac:spMkLst>
        </pc:spChg>
        <pc:spChg chg="del">
          <ac:chgData name="Peter Morlion" userId="8a96fc45ce2f53e7" providerId="LiveId" clId="{1027D697-A5B1-4B77-BECF-2DA7D8553614}" dt="2018-02-19T18:33:26.682" v="1962" actId="20577"/>
          <ac:spMkLst>
            <pc:docMk/>
            <pc:sldMk cId="3610440229" sldId="275"/>
            <ac:spMk id="3" creationId="{6566C4BB-C68D-4CDD-BFBB-B3384F71A9F5}"/>
          </ac:spMkLst>
        </pc:spChg>
        <pc:spChg chg="add del mod">
          <ac:chgData name="Peter Morlion" userId="8a96fc45ce2f53e7" providerId="LiveId" clId="{1027D697-A5B1-4B77-BECF-2DA7D8553614}" dt="2018-02-19T18:33:31.311" v="1963" actId="20577"/>
          <ac:spMkLst>
            <pc:docMk/>
            <pc:sldMk cId="3610440229" sldId="275"/>
            <ac:spMk id="4" creationId="{B5137250-65E6-477F-A924-5228FA977CD2}"/>
          </ac:spMkLst>
        </pc:spChg>
        <pc:spChg chg="add del mod">
          <ac:chgData name="Peter Morlion" userId="8a96fc45ce2f53e7" providerId="LiveId" clId="{1027D697-A5B1-4B77-BECF-2DA7D8553614}" dt="2018-02-19T18:33:31.311" v="1963" actId="20577"/>
          <ac:spMkLst>
            <pc:docMk/>
            <pc:sldMk cId="3610440229" sldId="275"/>
            <ac:spMk id="5" creationId="{0055C8E9-B830-4A50-903D-5A578DBB2F3B}"/>
          </ac:spMkLst>
        </pc:spChg>
        <pc:spChg chg="add mod">
          <ac:chgData name="Peter Morlion" userId="8a96fc45ce2f53e7" providerId="LiveId" clId="{1027D697-A5B1-4B77-BECF-2DA7D8553614}" dt="2018-02-19T20:54:36.339" v="2717" actId="26606"/>
          <ac:spMkLst>
            <pc:docMk/>
            <pc:sldMk cId="3610440229" sldId="275"/>
            <ac:spMk id="6" creationId="{07CBB88A-FF8E-47AC-8085-7723E4DC2B3B}"/>
          </ac:spMkLst>
        </pc:spChg>
        <pc:spChg chg="add del mod">
          <ac:chgData name="Peter Morlion" userId="8a96fc45ce2f53e7" providerId="LiveId" clId="{1027D697-A5B1-4B77-BECF-2DA7D8553614}" dt="2018-02-19T20:54:33.964" v="2714" actId="20577"/>
          <ac:spMkLst>
            <pc:docMk/>
            <pc:sldMk cId="3610440229" sldId="275"/>
            <ac:spMk id="7" creationId="{66F92BCE-B11E-4BB9-B17A-D4AF6286B855}"/>
          </ac:spMkLst>
        </pc:spChg>
        <pc:spChg chg="add">
          <ac:chgData name="Peter Morlion" userId="8a96fc45ce2f53e7" providerId="LiveId" clId="{1027D697-A5B1-4B77-BECF-2DA7D8553614}" dt="2018-02-19T20:54:36.339" v="2717" actId="26606"/>
          <ac:spMkLst>
            <pc:docMk/>
            <pc:sldMk cId="3610440229" sldId="275"/>
            <ac:spMk id="14" creationId="{00000000-0000-0000-0000-000000000000}"/>
          </ac:spMkLst>
        </pc:spChg>
        <pc:picChg chg="add del mod">
          <ac:chgData name="Peter Morlion" userId="8a96fc45ce2f53e7" providerId="LiveId" clId="{1027D697-A5B1-4B77-BECF-2DA7D8553614}" dt="2018-02-19T20:54:36.339" v="2717" actId="26606"/>
          <ac:picMkLst>
            <pc:docMk/>
            <pc:sldMk cId="3610440229" sldId="275"/>
            <ac:picMk id="11" creationId="{1FA3B382-D0E2-4179-B7C9-B0AB04BEC607}"/>
          </ac:picMkLst>
        </pc:picChg>
        <pc:picChg chg="add">
          <ac:chgData name="Peter Morlion" userId="8a96fc45ce2f53e7" providerId="LiveId" clId="{1027D697-A5B1-4B77-BECF-2DA7D8553614}" dt="2018-02-19T20:54:36.339" v="2717" actId="26606"/>
          <ac:picMkLst>
            <pc:docMk/>
            <pc:sldMk cId="3610440229" sldId="275"/>
            <ac:picMk id="12" creationId="{1FA3B382-D0E2-4179-B7C9-B0AB04BEC607}"/>
          </ac:picMkLst>
        </pc:picChg>
        <pc:cxnChg chg="add">
          <ac:chgData name="Peter Morlion" userId="8a96fc45ce2f53e7" providerId="LiveId" clId="{1027D697-A5B1-4B77-BECF-2DA7D8553614}" dt="2018-02-19T20:54:36.339" v="2717" actId="26606"/>
          <ac:cxnSpMkLst>
            <pc:docMk/>
            <pc:sldMk cId="3610440229" sldId="275"/>
            <ac:cxnSpMk id="17" creationId="{E4A809D5-3600-46D4-A466-67F2349A54FB}"/>
          </ac:cxnSpMkLst>
        </pc:cxnChg>
      </pc:sldChg>
      <pc:sldChg chg="addSp delSp modSp add ord modNotesTx">
        <pc:chgData name="Peter Morlion" userId="8a96fc45ce2f53e7" providerId="LiveId" clId="{1027D697-A5B1-4B77-BECF-2DA7D8553614}" dt="2018-02-20T11:36:24.956" v="4566" actId="20577"/>
        <pc:sldMkLst>
          <pc:docMk/>
          <pc:sldMk cId="2671051686" sldId="276"/>
        </pc:sldMkLst>
        <pc:spChg chg="del">
          <ac:chgData name="Peter Morlion" userId="8a96fc45ce2f53e7" providerId="LiveId" clId="{1027D697-A5B1-4B77-BECF-2DA7D8553614}" dt="2018-02-19T18:36:47.606" v="1996" actId="20577"/>
          <ac:spMkLst>
            <pc:docMk/>
            <pc:sldMk cId="2671051686" sldId="276"/>
            <ac:spMk id="2" creationId="{4188CBC5-16D0-4664-A3AC-B647B0AC7654}"/>
          </ac:spMkLst>
        </pc:spChg>
        <pc:spChg chg="del">
          <ac:chgData name="Peter Morlion" userId="8a96fc45ce2f53e7" providerId="LiveId" clId="{1027D697-A5B1-4B77-BECF-2DA7D8553614}" dt="2018-02-19T18:36:47.606" v="1996" actId="20577"/>
          <ac:spMkLst>
            <pc:docMk/>
            <pc:sldMk cId="2671051686" sldId="276"/>
            <ac:spMk id="3" creationId="{B0538795-11C2-4F24-89ED-F708985B58B9}"/>
          </ac:spMkLst>
        </pc:spChg>
        <pc:spChg chg="add mod">
          <ac:chgData name="Peter Morlion" userId="8a96fc45ce2f53e7" providerId="LiveId" clId="{1027D697-A5B1-4B77-BECF-2DA7D8553614}" dt="2018-02-19T18:36:56.049" v="2028" actId="20577"/>
          <ac:spMkLst>
            <pc:docMk/>
            <pc:sldMk cId="2671051686" sldId="276"/>
            <ac:spMk id="4" creationId="{6AB314FF-B16D-43CE-97CA-C94FE89D8399}"/>
          </ac:spMkLst>
        </pc:spChg>
        <pc:spChg chg="add del mod">
          <ac:chgData name="Peter Morlion" userId="8a96fc45ce2f53e7" providerId="LiveId" clId="{1027D697-A5B1-4B77-BECF-2DA7D8553614}" dt="2018-02-19T21:45:47.835" v="4227" actId="20577"/>
          <ac:spMkLst>
            <pc:docMk/>
            <pc:sldMk cId="2671051686" sldId="276"/>
            <ac:spMk id="5" creationId="{A239CDA8-AF35-4D94-B65E-714AECF41CBD}"/>
          </ac:spMkLst>
        </pc:spChg>
        <pc:spChg chg="add mod">
          <ac:chgData name="Peter Morlion" userId="8a96fc45ce2f53e7" providerId="LiveId" clId="{1027D697-A5B1-4B77-BECF-2DA7D8553614}" dt="2018-02-19T21:45:47.835" v="4227" actId="20577"/>
          <ac:spMkLst>
            <pc:docMk/>
            <pc:sldMk cId="2671051686" sldId="276"/>
            <ac:spMk id="6" creationId="{65F2DC8E-974A-4D57-BD0E-6E4EEEAC21D8}"/>
          </ac:spMkLst>
        </pc:spChg>
      </pc:sldChg>
      <pc:sldChg chg="addSp modSp add mod ord setBg modAnim modNotesTx">
        <pc:chgData name="Peter Morlion" userId="8a96fc45ce2f53e7" providerId="LiveId" clId="{1027D697-A5B1-4B77-BECF-2DA7D8553614}" dt="2018-02-20T11:37:59.877" v="4738" actId="20577"/>
        <pc:sldMkLst>
          <pc:docMk/>
          <pc:sldMk cId="4044971351" sldId="277"/>
        </pc:sldMkLst>
        <pc:spChg chg="mod">
          <ac:chgData name="Peter Morlion" userId="8a96fc45ce2f53e7" providerId="LiveId" clId="{1027D697-A5B1-4B77-BECF-2DA7D8553614}" dt="2018-02-19T20:56:17.255" v="2847" actId="20577"/>
          <ac:spMkLst>
            <pc:docMk/>
            <pc:sldMk cId="4044971351" sldId="277"/>
            <ac:spMk id="2" creationId="{8A4BF07D-5B2F-4147-9C61-6205812155E6}"/>
          </ac:spMkLst>
        </pc:spChg>
        <pc:spChg chg="mod">
          <ac:chgData name="Peter Morlion" userId="8a96fc45ce2f53e7" providerId="LiveId" clId="{1027D697-A5B1-4B77-BECF-2DA7D8553614}" dt="2018-02-19T21:46:18.711" v="4237" actId="20577"/>
          <ac:spMkLst>
            <pc:docMk/>
            <pc:sldMk cId="4044971351" sldId="277"/>
            <ac:spMk id="3" creationId="{F89B3C73-CE97-4A0A-8866-4D69DFCA6AE6}"/>
          </ac:spMkLst>
        </pc:spChg>
        <pc:picChg chg="add mod ord">
          <ac:chgData name="Peter Morlion" userId="8a96fc45ce2f53e7" providerId="LiveId" clId="{1027D697-A5B1-4B77-BECF-2DA7D8553614}" dt="2018-02-19T20:56:09.664" v="2832" actId="26606"/>
          <ac:picMkLst>
            <pc:docMk/>
            <pc:sldMk cId="4044971351" sldId="277"/>
            <ac:picMk id="5" creationId="{9D6B06C2-A1E1-496C-8FBA-3E12734F81D6}"/>
          </ac:picMkLst>
        </pc:picChg>
        <pc:cxnChg chg="add">
          <ac:chgData name="Peter Morlion" userId="8a96fc45ce2f53e7" providerId="LiveId" clId="{1027D697-A5B1-4B77-BECF-2DA7D8553614}" dt="2018-02-19T20:56:09.664" v="2832" actId="26606"/>
          <ac:cxnSpMkLst>
            <pc:docMk/>
            <pc:sldMk cId="4044971351" sldId="277"/>
            <ac:cxnSpMk id="10" creationId="{E4A809D5-3600-46D4-A466-67F2349A54FB}"/>
          </ac:cxnSpMkLst>
        </pc:cxnChg>
      </pc:sldChg>
      <pc:sldChg chg="addSp delSp modSp add ord modNotesTx">
        <pc:chgData name="Peter Morlion" userId="8a96fc45ce2f53e7" providerId="LiveId" clId="{1027D697-A5B1-4B77-BECF-2DA7D8553614}" dt="2018-02-20T11:35:53.842" v="4519" actId="20577"/>
        <pc:sldMkLst>
          <pc:docMk/>
          <pc:sldMk cId="3430997150" sldId="278"/>
        </pc:sldMkLst>
        <pc:spChg chg="mod">
          <ac:chgData name="Peter Morlion" userId="8a96fc45ce2f53e7" providerId="LiveId" clId="{1027D697-A5B1-4B77-BECF-2DA7D8553614}" dt="2018-02-19T18:48:12.829" v="2096" actId="20577"/>
          <ac:spMkLst>
            <pc:docMk/>
            <pc:sldMk cId="3430997150" sldId="278"/>
            <ac:spMk id="2" creationId="{4DDC91C8-8121-463E-88C4-6485B1B316DA}"/>
          </ac:spMkLst>
        </pc:spChg>
        <pc:spChg chg="del">
          <ac:chgData name="Peter Morlion" userId="8a96fc45ce2f53e7" providerId="LiveId" clId="{1027D697-A5B1-4B77-BECF-2DA7D8553614}" dt="2018-02-19T21:45:59.989" v="4228" actId="20577"/>
          <ac:spMkLst>
            <pc:docMk/>
            <pc:sldMk cId="3430997150" sldId="278"/>
            <ac:spMk id="3" creationId="{CFF8FC3E-CBC7-4F22-B8A6-4CB074187D06}"/>
          </ac:spMkLst>
        </pc:spChg>
        <pc:spChg chg="add mod">
          <ac:chgData name="Peter Morlion" userId="8a96fc45ce2f53e7" providerId="LiveId" clId="{1027D697-A5B1-4B77-BECF-2DA7D8553614}" dt="2018-02-19T21:45:59.989" v="4228" actId="20577"/>
          <ac:spMkLst>
            <pc:docMk/>
            <pc:sldMk cId="3430997150" sldId="278"/>
            <ac:spMk id="4" creationId="{B0F045BD-7CD4-444A-9004-98EC20031144}"/>
          </ac:spMkLst>
        </pc:spChg>
      </pc:sldChg>
      <pc:sldChg chg="addSp modSp add mod ord setBg modNotesTx">
        <pc:chgData name="Peter Morlion" userId="8a96fc45ce2f53e7" providerId="LiveId" clId="{1027D697-A5B1-4B77-BECF-2DA7D8553614}" dt="2018-02-20T19:19:48.263" v="5778" actId="20577"/>
        <pc:sldMkLst>
          <pc:docMk/>
          <pc:sldMk cId="2966191779" sldId="279"/>
        </pc:sldMkLst>
        <pc:spChg chg="mod">
          <ac:chgData name="Peter Morlion" userId="8a96fc45ce2f53e7" providerId="LiveId" clId="{1027D697-A5B1-4B77-BECF-2DA7D8553614}" dt="2018-02-20T11:31:43.242" v="4498" actId="26606"/>
          <ac:spMkLst>
            <pc:docMk/>
            <pc:sldMk cId="2966191779" sldId="279"/>
            <ac:spMk id="2" creationId="{BFD6ED05-07A7-4D30-B471-742645FD4EDF}"/>
          </ac:spMkLst>
        </pc:spChg>
        <pc:spChg chg="mod">
          <ac:chgData name="Peter Morlion" userId="8a96fc45ce2f53e7" providerId="LiveId" clId="{1027D697-A5B1-4B77-BECF-2DA7D8553614}" dt="2018-02-20T11:31:43.242" v="4498" actId="26606"/>
          <ac:spMkLst>
            <pc:docMk/>
            <pc:sldMk cId="2966191779" sldId="279"/>
            <ac:spMk id="3" creationId="{7C51C4CC-6C70-434F-8B21-671973AB544A}"/>
          </ac:spMkLst>
        </pc:spChg>
        <pc:picChg chg="add mod ord">
          <ac:chgData name="Peter Morlion" userId="8a96fc45ce2f53e7" providerId="LiveId" clId="{1027D697-A5B1-4B77-BECF-2DA7D8553614}" dt="2018-02-20T11:31:43.242" v="4498" actId="26606"/>
          <ac:picMkLst>
            <pc:docMk/>
            <pc:sldMk cId="2966191779" sldId="279"/>
            <ac:picMk id="5" creationId="{AC3C4527-4124-4E49-AAA2-B680E20E2620}"/>
          </ac:picMkLst>
        </pc:picChg>
        <pc:cxnChg chg="add">
          <ac:chgData name="Peter Morlion" userId="8a96fc45ce2f53e7" providerId="LiveId" clId="{1027D697-A5B1-4B77-BECF-2DA7D8553614}" dt="2018-02-20T11:31:43.242" v="4498" actId="26606"/>
          <ac:cxnSpMkLst>
            <pc:docMk/>
            <pc:sldMk cId="2966191779" sldId="279"/>
            <ac:cxnSpMk id="10" creationId="{E4A809D5-3600-46D4-A466-67F2349A54FB}"/>
          </ac:cxnSpMkLst>
        </pc:cxnChg>
      </pc:sldChg>
      <pc:sldChg chg="modSp add ord modNotesTx">
        <pc:chgData name="Peter Morlion" userId="8a96fc45ce2f53e7" providerId="LiveId" clId="{1027D697-A5B1-4B77-BECF-2DA7D8553614}" dt="2018-02-20T18:34:44.035" v="5274" actId="20577"/>
        <pc:sldMkLst>
          <pc:docMk/>
          <pc:sldMk cId="3189683945" sldId="280"/>
        </pc:sldMkLst>
        <pc:spChg chg="mod">
          <ac:chgData name="Peter Morlion" userId="8a96fc45ce2f53e7" providerId="LiveId" clId="{1027D697-A5B1-4B77-BECF-2DA7D8553614}" dt="2018-02-19T18:53:52.534" v="2182" actId="20577"/>
          <ac:spMkLst>
            <pc:docMk/>
            <pc:sldMk cId="3189683945" sldId="280"/>
            <ac:spMk id="2" creationId="{82DF067E-668A-4639-8E9E-BFE1C0EBF92C}"/>
          </ac:spMkLst>
        </pc:spChg>
        <pc:spChg chg="mod">
          <ac:chgData name="Peter Morlion" userId="8a96fc45ce2f53e7" providerId="LiveId" clId="{1027D697-A5B1-4B77-BECF-2DA7D8553614}" dt="2018-02-19T18:53:59.325" v="2216" actId="20577"/>
          <ac:spMkLst>
            <pc:docMk/>
            <pc:sldMk cId="3189683945" sldId="280"/>
            <ac:spMk id="3" creationId="{FCAEB3AD-21FF-4F04-BDB3-EA1047ED9A56}"/>
          </ac:spMkLst>
        </pc:spChg>
      </pc:sldChg>
      <pc:sldChg chg="addSp delSp modSp add mod setBg modNotesTx">
        <pc:chgData name="Peter Morlion" userId="8a96fc45ce2f53e7" providerId="LiveId" clId="{1027D697-A5B1-4B77-BECF-2DA7D8553614}" dt="2018-02-19T21:20:56.167" v="4170" actId="20577"/>
        <pc:sldMkLst>
          <pc:docMk/>
          <pc:sldMk cId="3982302382" sldId="281"/>
        </pc:sldMkLst>
        <pc:spChg chg="del mod ord">
          <ac:chgData name="Peter Morlion" userId="8a96fc45ce2f53e7" providerId="LiveId" clId="{1027D697-A5B1-4B77-BECF-2DA7D8553614}" dt="2018-02-19T19:52:48.525" v="2329" actId="478"/>
          <ac:spMkLst>
            <pc:docMk/>
            <pc:sldMk cId="3982302382" sldId="281"/>
            <ac:spMk id="2" creationId="{7F5C5423-EAA4-4468-AF0C-99EDD97A4166}"/>
          </ac:spMkLst>
        </pc:spChg>
        <pc:spChg chg="del">
          <ac:chgData name="Peter Morlion" userId="8a96fc45ce2f53e7" providerId="LiveId" clId="{1027D697-A5B1-4B77-BECF-2DA7D8553614}" dt="2018-02-19T19:51:44.328" v="2315" actId="20577"/>
          <ac:spMkLst>
            <pc:docMk/>
            <pc:sldMk cId="3982302382" sldId="281"/>
            <ac:spMk id="3" creationId="{D937021B-240C-4B88-98AC-D41F846C34F8}"/>
          </ac:spMkLst>
        </pc:spChg>
        <pc:picChg chg="add mod">
          <ac:chgData name="Peter Morlion" userId="8a96fc45ce2f53e7" providerId="LiveId" clId="{1027D697-A5B1-4B77-BECF-2DA7D8553614}" dt="2018-02-19T19:51:49.503" v="2316" actId="26606"/>
          <ac:picMkLst>
            <pc:docMk/>
            <pc:sldMk cId="3982302382" sldId="281"/>
            <ac:picMk id="5" creationId="{E4267359-1F0D-47BA-9916-1948E6BE9364}"/>
          </ac:picMkLst>
        </pc:picChg>
      </pc:sldChg>
      <pc:sldChg chg="addSp delSp modSp add mod setBg">
        <pc:chgData name="Peter Morlion" userId="8a96fc45ce2f53e7" providerId="LiveId" clId="{1027D697-A5B1-4B77-BECF-2DA7D8553614}" dt="2018-02-19T19:52:39.675" v="2328" actId="26606"/>
        <pc:sldMkLst>
          <pc:docMk/>
          <pc:sldMk cId="67480184" sldId="282"/>
        </pc:sldMkLst>
        <pc:spChg chg="add del mod ord">
          <ac:chgData name="Peter Morlion" userId="8a96fc45ce2f53e7" providerId="LiveId" clId="{1027D697-A5B1-4B77-BECF-2DA7D8553614}" dt="2018-02-19T19:52:39.675" v="2328" actId="26606"/>
          <ac:spMkLst>
            <pc:docMk/>
            <pc:sldMk cId="67480184" sldId="282"/>
            <ac:spMk id="2" creationId="{511F0322-25FF-4689-9C6F-7027A030431C}"/>
          </ac:spMkLst>
        </pc:spChg>
        <pc:spChg chg="del">
          <ac:chgData name="Peter Morlion" userId="8a96fc45ce2f53e7" providerId="LiveId" clId="{1027D697-A5B1-4B77-BECF-2DA7D8553614}" dt="2018-02-19T19:52:29.896" v="2318" actId="26606"/>
          <ac:spMkLst>
            <pc:docMk/>
            <pc:sldMk cId="67480184" sldId="282"/>
            <ac:spMk id="3" creationId="{118CEB75-B27C-4350-B81F-4E2C654B99B6}"/>
          </ac:spMkLst>
        </pc:spChg>
        <pc:spChg chg="add del">
          <ac:chgData name="Peter Morlion" userId="8a96fc45ce2f53e7" providerId="LiveId" clId="{1027D697-A5B1-4B77-BECF-2DA7D8553614}" dt="2018-02-19T19:52:39.635" v="2326" actId="26606"/>
          <ac:spMkLst>
            <pc:docMk/>
            <pc:sldMk cId="67480184" sldId="282"/>
            <ac:spMk id="7" creationId="{511F0322-25FF-4689-9C6F-7027A030431C}"/>
          </ac:spMkLst>
        </pc:spChg>
        <pc:picChg chg="add mod">
          <ac:chgData name="Peter Morlion" userId="8a96fc45ce2f53e7" providerId="LiveId" clId="{1027D697-A5B1-4B77-BECF-2DA7D8553614}" dt="2018-02-19T19:52:39.675" v="2328" actId="26606"/>
          <ac:picMkLst>
            <pc:docMk/>
            <pc:sldMk cId="67480184" sldId="282"/>
            <ac:picMk id="5" creationId="{C4B01616-928B-4B9E-A14F-41A44E7FBA8B}"/>
          </ac:picMkLst>
        </pc:picChg>
      </pc:sldChg>
      <pc:sldChg chg="addSp delSp modSp add mod setBg modNotesTx">
        <pc:chgData name="Peter Morlion" userId="8a96fc45ce2f53e7" providerId="LiveId" clId="{1027D697-A5B1-4B77-BECF-2DA7D8553614}" dt="2018-02-20T11:36:54.178" v="4596" actId="20577"/>
        <pc:sldMkLst>
          <pc:docMk/>
          <pc:sldMk cId="836927321" sldId="283"/>
        </pc:sldMkLst>
        <pc:spChg chg="mod ord">
          <ac:chgData name="Peter Morlion" userId="8a96fc45ce2f53e7" providerId="LiveId" clId="{1027D697-A5B1-4B77-BECF-2DA7D8553614}" dt="2018-02-19T20:30:54.034" v="2390" actId="26606"/>
          <ac:spMkLst>
            <pc:docMk/>
            <pc:sldMk cId="836927321" sldId="283"/>
            <ac:spMk id="2" creationId="{6091B2B5-F5D7-42C8-91A7-D9B1CC91B53F}"/>
          </ac:spMkLst>
        </pc:spChg>
        <pc:spChg chg="del">
          <ac:chgData name="Peter Morlion" userId="8a96fc45ce2f53e7" providerId="LiveId" clId="{1027D697-A5B1-4B77-BECF-2DA7D8553614}" dt="2018-02-19T20:30:41.334" v="2389" actId="20577"/>
          <ac:spMkLst>
            <pc:docMk/>
            <pc:sldMk cId="836927321" sldId="283"/>
            <ac:spMk id="3" creationId="{35E55F23-4F71-4B4F-B1C8-ABB6532B589C}"/>
          </ac:spMkLst>
        </pc:spChg>
        <pc:picChg chg="add mod">
          <ac:chgData name="Peter Morlion" userId="8a96fc45ce2f53e7" providerId="LiveId" clId="{1027D697-A5B1-4B77-BECF-2DA7D8553614}" dt="2018-02-19T20:30:54.034" v="2390" actId="26606"/>
          <ac:picMkLst>
            <pc:docMk/>
            <pc:sldMk cId="836927321" sldId="283"/>
            <ac:picMk id="4098" creationId="{579342DF-6367-4BAC-AFF4-D006D3A5C50F}"/>
          </ac:picMkLst>
        </pc:picChg>
      </pc:sldChg>
      <pc:sldChg chg="modSp add modAnim modNotesTx">
        <pc:chgData name="Peter Morlion" userId="8a96fc45ce2f53e7" providerId="LiveId" clId="{1027D697-A5B1-4B77-BECF-2DA7D8553614}" dt="2018-02-20T19:26:57.679" v="5874" actId="20577"/>
        <pc:sldMkLst>
          <pc:docMk/>
          <pc:sldMk cId="1795311498" sldId="284"/>
        </pc:sldMkLst>
        <pc:spChg chg="mod">
          <ac:chgData name="Peter Morlion" userId="8a96fc45ce2f53e7" providerId="LiveId" clId="{1027D697-A5B1-4B77-BECF-2DA7D8553614}" dt="2018-02-19T20:57:55.500" v="2859" actId="20577"/>
          <ac:spMkLst>
            <pc:docMk/>
            <pc:sldMk cId="1795311498" sldId="284"/>
            <ac:spMk id="2" creationId="{8CB76A77-FC38-4B1F-88A4-4F1763DC8F05}"/>
          </ac:spMkLst>
        </pc:spChg>
        <pc:spChg chg="mod">
          <ac:chgData name="Peter Morlion" userId="8a96fc45ce2f53e7" providerId="LiveId" clId="{1027D697-A5B1-4B77-BECF-2DA7D8553614}" dt="2018-02-20T18:33:49.965" v="5225" actId="20577"/>
          <ac:spMkLst>
            <pc:docMk/>
            <pc:sldMk cId="1795311498" sldId="284"/>
            <ac:spMk id="3" creationId="{DE843B8B-E9CD-4B1C-B630-E3B791F20212}"/>
          </ac:spMkLst>
        </pc:spChg>
      </pc:sldChg>
      <pc:sldChg chg="addSp delSp modSp add mod setBg modNotesTx">
        <pc:chgData name="Peter Morlion" userId="8a96fc45ce2f53e7" providerId="LiveId" clId="{1027D697-A5B1-4B77-BECF-2DA7D8553614}" dt="2018-02-20T19:26:19.873" v="5871" actId="20577"/>
        <pc:sldMkLst>
          <pc:docMk/>
          <pc:sldMk cId="1001519731" sldId="285"/>
        </pc:sldMkLst>
        <pc:spChg chg="mod">
          <ac:chgData name="Peter Morlion" userId="8a96fc45ce2f53e7" providerId="LiveId" clId="{1027D697-A5B1-4B77-BECF-2DA7D8553614}" dt="2018-02-20T11:46:36.514" v="4780" actId="26606"/>
          <ac:spMkLst>
            <pc:docMk/>
            <pc:sldMk cId="1001519731" sldId="285"/>
            <ac:spMk id="2" creationId="{24E3FDD1-526A-42E0-B218-7A4D8FB49C82}"/>
          </ac:spMkLst>
        </pc:spChg>
        <pc:spChg chg="del">
          <ac:chgData name="Peter Morlion" userId="8a96fc45ce2f53e7" providerId="LiveId" clId="{1027D697-A5B1-4B77-BECF-2DA7D8553614}" dt="2018-02-20T11:46:32.094" v="4777" actId="20577"/>
          <ac:spMkLst>
            <pc:docMk/>
            <pc:sldMk cId="1001519731" sldId="285"/>
            <ac:spMk id="3" creationId="{F3B73D14-1F7B-4E1C-AA38-43D3BF88B5E5}"/>
          </ac:spMkLst>
        </pc:spChg>
        <pc:spChg chg="add mod">
          <ac:chgData name="Peter Morlion" userId="8a96fc45ce2f53e7" providerId="LiveId" clId="{1027D697-A5B1-4B77-BECF-2DA7D8553614}" dt="2018-02-20T11:46:42.020" v="4804" actId="20577"/>
          <ac:spMkLst>
            <pc:docMk/>
            <pc:sldMk cId="1001519731" sldId="285"/>
            <ac:spMk id="10" creationId="{00000000-0000-0000-0000-000000000000}"/>
          </ac:spMkLst>
        </pc:spChg>
        <pc:picChg chg="add del mod">
          <ac:chgData name="Peter Morlion" userId="8a96fc45ce2f53e7" providerId="LiveId" clId="{1027D697-A5B1-4B77-BECF-2DA7D8553614}" dt="2018-02-20T11:46:36.514" v="4780" actId="26606"/>
          <ac:picMkLst>
            <pc:docMk/>
            <pc:sldMk cId="1001519731" sldId="285"/>
            <ac:picMk id="7" creationId="{42265242-F727-4801-B3DA-A8C38BD7DC5C}"/>
          </ac:picMkLst>
        </pc:picChg>
        <pc:picChg chg="add">
          <ac:chgData name="Peter Morlion" userId="8a96fc45ce2f53e7" providerId="LiveId" clId="{1027D697-A5B1-4B77-BECF-2DA7D8553614}" dt="2018-02-20T11:46:36.514" v="4780" actId="26606"/>
          <ac:picMkLst>
            <pc:docMk/>
            <pc:sldMk cId="1001519731" sldId="285"/>
            <ac:picMk id="8" creationId="{42265242-F727-4801-B3DA-A8C38BD7DC5C}"/>
          </ac:picMkLst>
        </pc:picChg>
        <pc:cxnChg chg="add">
          <ac:chgData name="Peter Morlion" userId="8a96fc45ce2f53e7" providerId="LiveId" clId="{1027D697-A5B1-4B77-BECF-2DA7D8553614}" dt="2018-02-20T11:46:36.514" v="4780" actId="26606"/>
          <ac:cxnSpMkLst>
            <pc:docMk/>
            <pc:sldMk cId="1001519731" sldId="285"/>
            <ac:cxnSpMk id="13" creationId="{E4A809D5-3600-46D4-A466-67F2349A54FB}"/>
          </ac:cxnSpMkLst>
        </pc:cxnChg>
      </pc:sldChg>
      <pc:sldChg chg="addSp delSp modSp add">
        <pc:chgData name="Peter Morlion" userId="8a96fc45ce2f53e7" providerId="LiveId" clId="{1027D697-A5B1-4B77-BECF-2DA7D8553614}" dt="2018-02-20T18:57:51.370" v="5630" actId="14100"/>
        <pc:sldMkLst>
          <pc:docMk/>
          <pc:sldMk cId="1110415173" sldId="286"/>
        </pc:sldMkLst>
        <pc:spChg chg="mod">
          <ac:chgData name="Peter Morlion" userId="8a96fc45ce2f53e7" providerId="LiveId" clId="{1027D697-A5B1-4B77-BECF-2DA7D8553614}" dt="2018-02-20T18:57:28.846" v="5617" actId="20577"/>
          <ac:spMkLst>
            <pc:docMk/>
            <pc:sldMk cId="1110415173" sldId="286"/>
            <ac:spMk id="2" creationId="{C69C8972-24B4-445E-9F19-A15D621E9B0A}"/>
          </ac:spMkLst>
        </pc:spChg>
        <pc:spChg chg="mod">
          <ac:chgData name="Peter Morlion" userId="8a96fc45ce2f53e7" providerId="LiveId" clId="{1027D697-A5B1-4B77-BECF-2DA7D8553614}" dt="2018-02-20T18:57:30.831" v="5624" actId="20577"/>
          <ac:spMkLst>
            <pc:docMk/>
            <pc:sldMk cId="1110415173" sldId="286"/>
            <ac:spMk id="3" creationId="{EEDA3B78-DDF1-469F-83AE-E516325D750B}"/>
          </ac:spMkLst>
        </pc:spChg>
        <pc:spChg chg="add">
          <ac:chgData name="Peter Morlion" userId="8a96fc45ce2f53e7" providerId="LiveId" clId="{1027D697-A5B1-4B77-BECF-2DA7D8553614}" dt="2018-02-20T18:57:36.308" v="5625" actId="14100"/>
          <ac:spMkLst>
            <pc:docMk/>
            <pc:sldMk cId="1110415173" sldId="286"/>
            <ac:spMk id="4" creationId="{15E44625-51E1-45D1-AFFC-21E24D4EDFEE}"/>
          </ac:spMkLst>
        </pc:spChg>
        <pc:spChg chg="add mod">
          <ac:chgData name="Peter Morlion" userId="8a96fc45ce2f53e7" providerId="LiveId" clId="{1027D697-A5B1-4B77-BECF-2DA7D8553614}" dt="2018-02-20T18:57:51.370" v="5630" actId="14100"/>
          <ac:spMkLst>
            <pc:docMk/>
            <pc:sldMk cId="1110415173" sldId="286"/>
            <ac:spMk id="5" creationId="{611CB2B1-FE74-4E36-94E7-CDC8C460A86D}"/>
          </ac:spMkLst>
        </pc:spChg>
        <pc:spChg chg="add">
          <ac:chgData name="Peter Morlion" userId="8a96fc45ce2f53e7" providerId="LiveId" clId="{1027D697-A5B1-4B77-BECF-2DA7D8553614}" dt="2018-02-20T18:57:36.308" v="5625" actId="14100"/>
          <ac:spMkLst>
            <pc:docMk/>
            <pc:sldMk cId="1110415173" sldId="286"/>
            <ac:spMk id="6" creationId="{F4F7E770-4CD9-4853-AAEF-387F8CF7E887}"/>
          </ac:spMkLst>
        </pc:spChg>
        <pc:spChg chg="add del">
          <ac:chgData name="Peter Morlion" userId="8a96fc45ce2f53e7" providerId="LiveId" clId="{1027D697-A5B1-4B77-BECF-2DA7D8553614}" dt="2018-02-20T18:57:40.275" v="5626" actId="478"/>
          <ac:spMkLst>
            <pc:docMk/>
            <pc:sldMk cId="1110415173" sldId="286"/>
            <ac:spMk id="7" creationId="{91D077E8-B7E8-40DD-8F52-703124C694A2}"/>
          </ac:spMkLst>
        </pc:spChg>
        <pc:spChg chg="add mod">
          <ac:chgData name="Peter Morlion" userId="8a96fc45ce2f53e7" providerId="LiveId" clId="{1027D697-A5B1-4B77-BECF-2DA7D8553614}" dt="2018-02-20T18:57:42.968" v="5627" actId="1076"/>
          <ac:spMkLst>
            <pc:docMk/>
            <pc:sldMk cId="1110415173" sldId="286"/>
            <ac:spMk id="8" creationId="{2E26E701-BF69-4442-B6CE-CEF86AB0C4DB}"/>
          </ac:spMkLst>
        </pc:spChg>
        <pc:spChg chg="add">
          <ac:chgData name="Peter Morlion" userId="8a96fc45ce2f53e7" providerId="LiveId" clId="{1027D697-A5B1-4B77-BECF-2DA7D8553614}" dt="2018-02-20T18:57:36.308" v="5625" actId="14100"/>
          <ac:spMkLst>
            <pc:docMk/>
            <pc:sldMk cId="1110415173" sldId="286"/>
            <ac:spMk id="10" creationId="{F9214A63-79FB-4AB9-A3CF-480F81FCC788}"/>
          </ac:spMkLst>
        </pc:spChg>
        <pc:spChg chg="add">
          <ac:chgData name="Peter Morlion" userId="8a96fc45ce2f53e7" providerId="LiveId" clId="{1027D697-A5B1-4B77-BECF-2DA7D8553614}" dt="2018-02-20T18:57:36.308" v="5625" actId="14100"/>
          <ac:spMkLst>
            <pc:docMk/>
            <pc:sldMk cId="1110415173" sldId="286"/>
            <ac:spMk id="11" creationId="{3182D01A-38C2-4887-A761-E2195672D4AB}"/>
          </ac:spMkLst>
        </pc:spChg>
        <pc:spChg chg="add">
          <ac:chgData name="Peter Morlion" userId="8a96fc45ce2f53e7" providerId="LiveId" clId="{1027D697-A5B1-4B77-BECF-2DA7D8553614}" dt="2018-02-20T18:57:36.308" v="5625" actId="14100"/>
          <ac:spMkLst>
            <pc:docMk/>
            <pc:sldMk cId="1110415173" sldId="286"/>
            <ac:spMk id="12" creationId="{341FD66D-D8F4-403C-AF76-25AFDF75F8B8}"/>
          </ac:spMkLst>
        </pc:spChg>
        <pc:cxnChg chg="add mod">
          <ac:chgData name="Peter Morlion" userId="8a96fc45ce2f53e7" providerId="LiveId" clId="{1027D697-A5B1-4B77-BECF-2DA7D8553614}" dt="2018-02-20T18:57:51.370" v="5630" actId="14100"/>
          <ac:cxnSpMkLst>
            <pc:docMk/>
            <pc:sldMk cId="1110415173" sldId="286"/>
            <ac:cxnSpMk id="9" creationId="{DD030B2F-D768-46A1-93DF-05014C620194}"/>
          </ac:cxnSpMkLst>
        </pc:cxnChg>
        <pc:cxnChg chg="add">
          <ac:chgData name="Peter Morlion" userId="8a96fc45ce2f53e7" providerId="LiveId" clId="{1027D697-A5B1-4B77-BECF-2DA7D8553614}" dt="2018-02-20T18:57:36.308" v="5625" actId="14100"/>
          <ac:cxnSpMkLst>
            <pc:docMk/>
            <pc:sldMk cId="1110415173" sldId="286"/>
            <ac:cxnSpMk id="13" creationId="{81A8C941-6560-4BA2-BFFA-AF2D75DFEB04}"/>
          </ac:cxnSpMkLst>
        </pc:cxnChg>
      </pc:sldChg>
      <pc:sldChg chg="modSp add">
        <pc:chgData name="Peter Morlion" userId="8a96fc45ce2f53e7" providerId="LiveId" clId="{1027D697-A5B1-4B77-BECF-2DA7D8553614}" dt="2018-02-26T19:54:07.902" v="6004" actId="20577"/>
        <pc:sldMkLst>
          <pc:docMk/>
          <pc:sldMk cId="198621565" sldId="287"/>
        </pc:sldMkLst>
        <pc:spChg chg="mod">
          <ac:chgData name="Peter Morlion" userId="8a96fc45ce2f53e7" providerId="LiveId" clId="{1027D697-A5B1-4B77-BECF-2DA7D8553614}" dt="2018-02-26T19:54:04.272" v="6002" actId="20577"/>
          <ac:spMkLst>
            <pc:docMk/>
            <pc:sldMk cId="198621565" sldId="287"/>
            <ac:spMk id="2" creationId="{98DED15C-95B4-4B17-9FD1-C0A685E63273}"/>
          </ac:spMkLst>
        </pc:spChg>
        <pc:spChg chg="mod">
          <ac:chgData name="Peter Morlion" userId="8a96fc45ce2f53e7" providerId="LiveId" clId="{1027D697-A5B1-4B77-BECF-2DA7D8553614}" dt="2018-02-26T19:54:07.902" v="6004" actId="20577"/>
          <ac:spMkLst>
            <pc:docMk/>
            <pc:sldMk cId="198621565" sldId="287"/>
            <ac:spMk id="3" creationId="{7D5BFEF4-6D6B-4CAB-AA3A-A4E8E47B0C5F}"/>
          </ac:spMkLst>
        </pc:spChg>
      </pc:sldChg>
      <pc:sldMasterChg chg="modSp">
        <pc:chgData name="Peter Morlion" userId="8a96fc45ce2f53e7" providerId="LiveId" clId="{1027D697-A5B1-4B77-BECF-2DA7D8553614}" dt="2018-02-20T18:46:34.268" v="5594" actId="1076"/>
        <pc:sldMasterMkLst>
          <pc:docMk/>
          <pc:sldMasterMk cId="680491714" sldId="2147483648"/>
        </pc:sldMasterMkLst>
        <pc:spChg chg="mod">
          <ac:chgData name="Peter Morlion" userId="8a96fc45ce2f53e7" providerId="LiveId" clId="{1027D697-A5B1-4B77-BECF-2DA7D8553614}" dt="2018-02-20T18:46:34.268" v="5594" actId="1076"/>
          <ac:spMkLst>
            <pc:docMk/>
            <pc:sldMasterMk cId="680491714" sldId="2147483648"/>
            <ac:spMk id="8" creationId="{3356257E-655B-416E-A04A-4DCA2FF438A0}"/>
          </ac:spMkLst>
        </pc:spChg>
        <pc:picChg chg="mod">
          <ac:chgData name="Peter Morlion" userId="8a96fc45ce2f53e7" providerId="LiveId" clId="{1027D697-A5B1-4B77-BECF-2DA7D8553614}" dt="2018-02-20T18:46:34.268" v="5594" actId="1076"/>
          <ac:picMkLst>
            <pc:docMk/>
            <pc:sldMasterMk cId="680491714" sldId="2147483648"/>
            <ac:picMk id="7" creationId="{D573F901-74C3-45C0-8409-F58B35FDB344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9C92-F9CD-4FE6-82A9-EA09B65175CA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14134-2752-41CB-A97F-19A1F09C0F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59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dirty="0" err="1"/>
              <a:t>DiscountCalculators</a:t>
            </a:r>
            <a:r>
              <a:rPr lang="en-GB" dirty="0"/>
              <a:t>, ask what it does</a:t>
            </a:r>
          </a:p>
          <a:p>
            <a:r>
              <a:rPr lang="en-GB" dirty="0"/>
              <a:t>Line 20 of DiscountCalculator1 is even unreachable</a:t>
            </a:r>
          </a:p>
          <a:p>
            <a:r>
              <a:rPr lang="en-GB" dirty="0"/>
              <a:t>Based on real-life code</a:t>
            </a:r>
          </a:p>
          <a:p>
            <a:r>
              <a:rPr lang="en-GB" dirty="0"/>
              <a:t>Show tests and how both classes do the same</a:t>
            </a:r>
          </a:p>
          <a:p>
            <a:r>
              <a:rPr lang="en-GB" dirty="0"/>
              <a:t>Ask what TDD means to everyone</a:t>
            </a:r>
          </a:p>
          <a:p>
            <a:r>
              <a:rPr lang="en-GB" dirty="0" err="1"/>
              <a:t>DiscountCalculator</a:t>
            </a:r>
            <a:r>
              <a:rPr lang="en-GB" dirty="0"/>
              <a:t> example was easy to refactor and add tests afterwards; not always the case. That’s why we write tests first. Then they’re already baked 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6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probably more: (non)-regression tests, contract tests</a:t>
            </a:r>
          </a:p>
          <a:p>
            <a:r>
              <a:rPr lang="en-US" dirty="0"/>
              <a:t>I wouldn’t recommend venturing into UI tests if you don’t have enough experience with unit tests first. Even though it’s tempting in legacy projects.</a:t>
            </a:r>
          </a:p>
          <a:p>
            <a:endParaRPr lang="en-US" dirty="0"/>
          </a:p>
          <a:p>
            <a:r>
              <a:rPr lang="en-US" dirty="0"/>
              <a:t>TDD vs BDD: show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800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= slower, more brittle, harder to maintain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34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your opinion?</a:t>
            </a:r>
          </a:p>
          <a:p>
            <a:r>
              <a:rPr lang="en-US" dirty="0"/>
              <a:t>Does it matter? Maybe agree in team.</a:t>
            </a:r>
          </a:p>
          <a:p>
            <a:r>
              <a:rPr lang="en-US" dirty="0"/>
              <a:t>It was never really defined originally! Unit can be a method, a class, several closely-related classes.</a:t>
            </a:r>
            <a:r>
              <a:rPr lang="en-GB" dirty="0"/>
              <a:t> Integration can be several classes, several layers/assemblies. Highly personal!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54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Selenium: for web apps, there’s also Xamarin Test Cloud,…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49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Fact = always true, test invariants</a:t>
            </a:r>
          </a:p>
          <a:p>
            <a:r>
              <a:rPr lang="en-GB" dirty="0"/>
              <a:t>Theories = only true for particular set of data</a:t>
            </a:r>
          </a:p>
          <a:p>
            <a:endParaRPr lang="en-GB" dirty="0"/>
          </a:p>
          <a:p>
            <a:r>
              <a:rPr lang="en-GB" dirty="0"/>
              <a:t>Show </a:t>
            </a:r>
            <a:r>
              <a:rPr lang="en-GB" dirty="0" err="1"/>
              <a:t>DateTimeRangeTests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4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example of “because …” and failing test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27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Tests project, </a:t>
            </a:r>
            <a:r>
              <a:rPr lang="en-GB" dirty="0" err="1"/>
              <a:t>DiscountCalculatorTests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955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Naming project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916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Discoverability</a:t>
            </a:r>
          </a:p>
          <a:p>
            <a:r>
              <a:rPr lang="en-GB" dirty="0"/>
              <a:t>Follow folder structure of assembly under test</a:t>
            </a:r>
          </a:p>
          <a:p>
            <a:r>
              <a:rPr lang="en-GB" dirty="0"/>
              <a:t>Harder for integration tests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55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(Tests project, Reuse folder)</a:t>
            </a:r>
          </a:p>
          <a:p>
            <a:endParaRPr lang="en-GB" dirty="0"/>
          </a:p>
          <a:p>
            <a:r>
              <a:rPr lang="en-GB" dirty="0"/>
              <a:t>Inheritance: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Too many paths</a:t>
            </a:r>
          </a:p>
          <a:p>
            <a:pPr marL="171450" indent="-171450">
              <a:buFontTx/>
              <a:buChar char="-"/>
            </a:pPr>
            <a:r>
              <a:rPr lang="en-GB" dirty="0"/>
              <a:t>Too many places to start looking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Hard to build descriptive names</a:t>
            </a:r>
          </a:p>
          <a:p>
            <a:pPr marL="0" indent="0">
              <a:buFontTx/>
              <a:buNone/>
            </a:pPr>
            <a:r>
              <a:rPr lang="en-GB" dirty="0"/>
              <a:t>Builders:</a:t>
            </a:r>
          </a:p>
          <a:p>
            <a:pPr marL="171450" indent="-171450">
              <a:buFontTx/>
              <a:buChar char="-"/>
            </a:pPr>
            <a:r>
              <a:rPr lang="en-GB" dirty="0"/>
              <a:t>Possibly hides details</a:t>
            </a:r>
          </a:p>
          <a:p>
            <a:pPr marL="0" indent="0">
              <a:buFontTx/>
              <a:buNone/>
            </a:pPr>
            <a:r>
              <a:rPr lang="en-GB" dirty="0"/>
              <a:t>Ideally: everything in one test (why xUnit.net doesn’t have </a:t>
            </a:r>
            <a:r>
              <a:rPr lang="en-GB" dirty="0" err="1"/>
              <a:t>SetUp</a:t>
            </a:r>
            <a:r>
              <a:rPr lang="en-GB" dirty="0"/>
              <a:t> and </a:t>
            </a:r>
            <a:r>
              <a:rPr lang="en-GB" dirty="0" err="1"/>
              <a:t>TearDown</a:t>
            </a:r>
            <a:r>
              <a:rPr lang="en-GB" dirty="0"/>
              <a:t>, though you can use </a:t>
            </a:r>
            <a:r>
              <a:rPr lang="en-GB" dirty="0" err="1"/>
              <a:t>ctor</a:t>
            </a:r>
            <a:r>
              <a:rPr lang="en-GB" dirty="0"/>
              <a:t> and Dispose)</a:t>
            </a:r>
          </a:p>
          <a:p>
            <a:pPr marL="0" indent="0">
              <a:buFontTx/>
              <a:buNone/>
            </a:pPr>
            <a:r>
              <a:rPr lang="en-GB" dirty="0"/>
              <a:t>=&gt; Keep your tests and classes small!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68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Red first?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Forces you to think about 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will only write what you need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test is green immediately, the test is wrong (see </a:t>
            </a:r>
            <a:r>
              <a:rPr lang="en-US" dirty="0" err="1"/>
              <a:t>javascript</a:t>
            </a:r>
            <a:r>
              <a:rPr lang="en-US" dirty="0"/>
              <a:t> example on https://petermorlion.com/why-your-test-should-fail-first/)</a:t>
            </a:r>
          </a:p>
          <a:p>
            <a:pPr marL="171450" indent="-171450">
              <a:buFontTx/>
              <a:buChar char="-"/>
            </a:pPr>
            <a:r>
              <a:rPr lang="en-US" dirty="0"/>
              <a:t>Writing tests afterwards will be harder</a:t>
            </a:r>
          </a:p>
          <a:p>
            <a:r>
              <a:rPr lang="en-US" dirty="0"/>
              <a:t>Green with only code that is necessary!</a:t>
            </a:r>
          </a:p>
          <a:p>
            <a:r>
              <a:rPr lang="en-US" dirty="0"/>
              <a:t>Don’t forget to refactor!</a:t>
            </a:r>
          </a:p>
          <a:p>
            <a:endParaRPr lang="en-US" dirty="0"/>
          </a:p>
          <a:p>
            <a:r>
              <a:rPr lang="en-US" dirty="0"/>
              <a:t>I realize this isn’t always an option in legacy projects, but that’s a different topic entirely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80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Readable also means small</a:t>
            </a:r>
          </a:p>
          <a:p>
            <a:r>
              <a:rPr lang="en-GB" dirty="0"/>
              <a:t>If you’re writing large tests, your class under test is probably doing too much (SRP!)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5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Specs project, write an extra test</a:t>
            </a:r>
          </a:p>
          <a:p>
            <a:r>
              <a:rPr lang="en-GB" dirty="0"/>
              <a:t>Show example of tables: https://github.com/techtalk/SpecFlow/wiki/SpecFlow-Assist-Helpers#createinstance</a:t>
            </a:r>
          </a:p>
          <a:p>
            <a:r>
              <a:rPr lang="en-GB" dirty="0"/>
              <a:t>Talk about tables in steel furnace application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62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: don’t say “when </a:t>
            </a:r>
            <a:r>
              <a:rPr lang="en-US" dirty="0" err="1"/>
              <a:t>button_login</a:t>
            </a:r>
            <a:r>
              <a:rPr lang="en-US" dirty="0"/>
              <a:t> is clicked”, but “when user X logs in”</a:t>
            </a:r>
          </a:p>
          <a:p>
            <a:r>
              <a:rPr lang="en-US" dirty="0"/>
              <a:t>In my experience: little added value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1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PropertyBasedTesting.sln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904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Won’t catch all bugs: only those you can imagine. Again catching bugs isn’t the biggest advantage</a:t>
            </a:r>
          </a:p>
          <a:p>
            <a:r>
              <a:rPr lang="en-GB" dirty="0"/>
              <a:t>Maintained: just like production code</a:t>
            </a:r>
          </a:p>
          <a:p>
            <a:r>
              <a:rPr lang="en-GB" dirty="0"/>
              <a:t>Externalities: databases, external services, the network,…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673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 is not goal in itself (like UML)</a:t>
            </a:r>
          </a:p>
          <a:p>
            <a:r>
              <a:rPr lang="en-US" dirty="0"/>
              <a:t>Perfect test suite: good tests &gt; bad tests, but bad tests is much better than no tests</a:t>
            </a:r>
          </a:p>
          <a:p>
            <a:r>
              <a:rPr lang="en-US" dirty="0"/>
              <a:t>Consistency inside a project is more important than lengthy discussions on what the best naming/structure/… is</a:t>
            </a:r>
          </a:p>
          <a:p>
            <a:r>
              <a:rPr lang="en-US" dirty="0"/>
              <a:t>External quality: does the software do what the user wants it to do?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731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 coverage: don’t waste time testing properties. 100% coverage may be interesting for military, medical,…</a:t>
            </a:r>
          </a:p>
          <a:p>
            <a:r>
              <a:rPr lang="en-GB" dirty="0"/>
              <a:t>Inheritance for code reuse: never!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44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Rhino Mocks anyone?</a:t>
            </a:r>
          </a:p>
          <a:p>
            <a:r>
              <a:rPr lang="en-GB" dirty="0"/>
              <a:t>Add service for sending email when calculating discount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9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Without, you get transitive dependencies: a chain of dependencies no longer under your control</a:t>
            </a:r>
          </a:p>
          <a:p>
            <a:endParaRPr lang="en-GB" dirty="0"/>
          </a:p>
          <a:p>
            <a:r>
              <a:rPr lang="en-GB" dirty="0"/>
              <a:t>Show App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97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simple</a:t>
            </a:r>
          </a:p>
          <a:p>
            <a:r>
              <a:rPr lang="en-GB" dirty="0"/>
              <a:t>+ drives loosely coupled design</a:t>
            </a:r>
          </a:p>
          <a:p>
            <a:r>
              <a:rPr lang="en-GB" dirty="0"/>
              <a:t>- Can lead to Tautological TDD (unnecessary repetition): your tests knows too much about the internal workings of the unit. More work when implementation changes. Hard to refactor because tests need to be refactored too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7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Classicist seems to be on the rise, but in the end: not really that important.</a:t>
            </a:r>
          </a:p>
          <a:p>
            <a:r>
              <a:rPr lang="en-GB" dirty="0"/>
              <a:t>+ refactoring is more easy</a:t>
            </a:r>
          </a:p>
          <a:p>
            <a:pPr marL="0" indent="0">
              <a:buFontTx/>
              <a:buNone/>
            </a:pPr>
            <a:r>
              <a:rPr lang="en-GB" dirty="0"/>
              <a:t>- Important to keep an eye on the design (</a:t>
            </a:r>
            <a:r>
              <a:rPr lang="en-GB" dirty="0" err="1"/>
              <a:t>ie</a:t>
            </a:r>
            <a:r>
              <a:rPr lang="en-GB" dirty="0"/>
              <a:t> avoid large classes, DRY, SRP,…)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Show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6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faster? Defects caught earlier are cheaper + bowling story</a:t>
            </a:r>
          </a:p>
          <a:p>
            <a:r>
              <a:rPr lang="en-US" dirty="0"/>
              <a:t>Internal vs external quality (our responsibility as developers!)</a:t>
            </a:r>
          </a:p>
          <a:p>
            <a:r>
              <a:rPr lang="en-US" dirty="0"/>
              <a:t>Safety net -&gt; Refactored core part of large industrial application twice (so 3 implementations)</a:t>
            </a:r>
          </a:p>
          <a:p>
            <a:r>
              <a:rPr lang="en-US" dirty="0"/>
              <a:t>Feedback -&gt; reproduce bug, work on new feature in isolation instead of having to start app every time</a:t>
            </a:r>
          </a:p>
          <a:p>
            <a:r>
              <a:rPr lang="en-US" dirty="0"/>
              <a:t>Hard to test? Often points to problem in design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464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code will live on for long after you’ve gone</a:t>
            </a:r>
          </a:p>
          <a:p>
            <a:r>
              <a:rPr lang="en-GB" dirty="0"/>
              <a:t>Other developers will come and go</a:t>
            </a:r>
          </a:p>
          <a:p>
            <a:r>
              <a:rPr lang="en-GB" dirty="0"/>
              <a:t>Good design and safety net (pit of success) are important</a:t>
            </a:r>
          </a:p>
          <a:p>
            <a:r>
              <a:rPr lang="en-GB" dirty="0"/>
              <a:t>Also for yourself!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82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Oh yeah, it also means less bugs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958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DFA87-BC3C-4D36-B429-4B308B76A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EA70A97-A9B0-4240-89B3-A6499207C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C5E016-3DB7-411B-8BF5-87D0215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66CF5D-31C7-4186-B76D-EE65EB82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34E0CC-F492-4B7A-91F2-1B444CBC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09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0C972-E8E6-4F69-A5CE-3C601A6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EF7456A-690A-4E8E-A838-B153BF078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6BE01C-A2E2-44CD-A071-2D292F4D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45AE2-AF21-4200-B844-ACEE4927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D415FA-51D1-414D-8398-82D7740D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3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1131078-9E0C-4013-8130-465A05919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1007C3-CBA8-4F2D-89C8-807AA4FE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167EC3-1DCF-4EBC-8E15-B709D0ED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349714-A1FB-4A5E-A025-5ECC6908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275565-A586-4824-972B-0FA19F2B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12B61-034F-427B-981F-7F6F9F69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AFDC84-FD5E-43D3-BFB7-202A0BBE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C32DB8-5BE9-47B8-83D4-43855861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4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C89D1-D5F1-4A33-B6D9-4235CB61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008717-A021-40FC-9AC7-9988D2A29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699F9B-E373-4A66-9D93-57CEFC21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F6BB58-A3D4-475E-BB90-805FDDA4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2BABEB-BDC9-4DF1-A0F0-789AD0EF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69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8BC57-800E-4312-B92D-0C179AD7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B96318-36C9-480C-B125-4B5A0DB4C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61AF40-E83C-41A9-AD49-C106B742D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E44485-9C13-4019-A1FE-F172E8BD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BCA7E7-26AD-4EBB-ABB6-F37F1EB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C53F59E-B1D6-4E89-A92F-FB36F8A8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29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7F1B9-847B-4149-A396-CFE96960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945DFB-3D26-492C-B4DB-F501DDBE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C6910B-8B5C-42EC-959F-4C1F1677B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AA6710-9AAC-48F3-9BEC-737B10494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0C73951-0A12-4210-A418-BF0ADDC7E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2C88F5F-E79D-4B37-B923-CF3B6C51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7B05EED-A981-413C-9225-8D3F474B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C67DD35-C99C-490A-9B0B-76E4DD04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6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CA8EC-DF78-4464-829A-DC36B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0190CA4-2778-44E9-971A-4CAC3E1A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2505FC-77B8-40DD-A8C9-7E8FE6E1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BBD3E3-C8F9-4112-AD8C-21B789BB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1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02603B2-429B-4E2C-90A6-225F80D7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5DFB70-6B86-4199-B2B2-CEC12B2F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0F5A78-4AEA-4443-862F-E5627E47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92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AE73E-C60C-4AED-AE66-A6C6B5B8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7AA3C2-BA55-4C8D-94B1-910C82B4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ACCD80-69DF-4876-B18D-B34CE88B3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03AE4A-FFFF-4C45-AF7D-0751FE1F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95A5A7C-B3B1-46A8-9CBA-9CE82026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E2CF380-63C3-42A4-8C01-69FEA5EA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59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04EF3-3FE3-4C73-9A67-E1406A9D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327D75A-38CB-4A16-A71D-381DCAE6F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435347-E366-4EB1-BD94-B47C22B66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239458-4719-4779-9176-CF78DB4D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26/03/2018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BE5218-3D55-4D73-A2D3-56547E22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FAD8FE-B666-46B0-9759-7E32E022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78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3356257E-655B-416E-A04A-4DCA2FF438A0}"/>
              </a:ext>
            </a:extLst>
          </p:cNvPr>
          <p:cNvSpPr txBox="1"/>
          <p:nvPr userDrawn="1"/>
        </p:nvSpPr>
        <p:spPr>
          <a:xfrm>
            <a:off x="8610600" y="6352143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petermorlion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0A79F78-0695-41C1-AE82-4C69023D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C52C98-6753-4E35-9A26-69BE5CE5E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9687821-A3D8-4D1C-9577-505760CE0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Afbeelding 6" descr="Afbeelding met bijl, gereedschap&#10;&#10;Beschrijving is gegenereerd met zeer hoge betrouwbaarheid">
            <a:extLst>
              <a:ext uri="{FF2B5EF4-FFF2-40B4-BE49-F238E27FC236}">
                <a16:creationId xmlns:a16="http://schemas.microsoft.com/office/drawing/2014/main" id="{D573F901-74C3-45C0-8409-F58B35FDB34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189" y="6436085"/>
            <a:ext cx="250011" cy="20565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A817B6F-4D68-4197-BB9A-AA9FE05864CB}"/>
              </a:ext>
            </a:extLst>
          </p:cNvPr>
          <p:cNvSpPr txBox="1"/>
          <p:nvPr userDrawn="1"/>
        </p:nvSpPr>
        <p:spPr>
          <a:xfrm>
            <a:off x="838200" y="6352143"/>
            <a:ext cx="293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www.petermorlion.com</a:t>
            </a:r>
          </a:p>
        </p:txBody>
      </p:sp>
    </p:spTree>
    <p:extLst>
      <p:ext uri="{BB962C8B-B14F-4D97-AF65-F5344CB8AC3E}">
        <p14:creationId xmlns:p14="http://schemas.microsoft.com/office/powerpoint/2010/main" val="6804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rmorlion/TddCours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sneeuw&#10;&#10;Beschrijving is gegenereerd met hoge betrouwbaarheid">
            <a:extLst>
              <a:ext uri="{FF2B5EF4-FFF2-40B4-BE49-F238E27FC236}">
                <a16:creationId xmlns:a16="http://schemas.microsoft.com/office/drawing/2014/main" id="{70EB1488-6FA4-4903-AE82-4D8AC010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9A4671-48D2-4CF3-A0E8-0B4A5478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TDD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482967-8BB3-45FE-B7AB-634BF8A36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9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 descr="Afbeelding met grond, buiten, boom&#10;&#10;Beschrijving is gegenereerd met zeer hoge betrouwbaarheid">
            <a:extLst>
              <a:ext uri="{FF2B5EF4-FFF2-40B4-BE49-F238E27FC236}">
                <a16:creationId xmlns:a16="http://schemas.microsoft.com/office/drawing/2014/main" id="{58AA41E8-0C18-4C06-870B-A0E48D415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22285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DC94E4-DB6D-4EB5-B0A7-ABF3E15D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Why do we do TDD?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B917C9-D99B-42DF-9A00-9ACB426A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Failing early is cheaper than later</a:t>
            </a:r>
          </a:p>
          <a:p>
            <a:r>
              <a:rPr lang="en-US" sz="1800" dirty="0"/>
              <a:t>Internal quality leads to higher productivity</a:t>
            </a:r>
          </a:p>
          <a:p>
            <a:r>
              <a:rPr lang="en-US" sz="1800" dirty="0"/>
              <a:t>Leads to better design</a:t>
            </a:r>
          </a:p>
          <a:p>
            <a:r>
              <a:rPr lang="en-US" sz="1800" dirty="0"/>
              <a:t>Safety net for refactoring &amp; new features</a:t>
            </a:r>
          </a:p>
          <a:p>
            <a:r>
              <a:rPr lang="en-US" sz="1800" dirty="0"/>
              <a:t>Faster feedback</a:t>
            </a:r>
          </a:p>
          <a:p>
            <a:pPr>
              <a:buFont typeface="Wingdings" panose="05000000000000000000" pitchFamily="2" charset="2"/>
              <a:buChar char="è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8638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4267359-1F0D-47BA-9916-1948E6BE9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1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groen, dier&#10;&#10;Beschrijving is gegenereerd met hoge betrouwbaarheid">
            <a:extLst>
              <a:ext uri="{FF2B5EF4-FFF2-40B4-BE49-F238E27FC236}">
                <a16:creationId xmlns:a16="http://schemas.microsoft.com/office/drawing/2014/main" id="{C4B01616-928B-4B9E-A14F-41A44E7FB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voedsel, tafel, bord, zitten&#10;&#10;Beschrijving is gegenereerd met zeer hoge betrouwbaarheid">
            <a:extLst>
              <a:ext uri="{FF2B5EF4-FFF2-40B4-BE49-F238E27FC236}">
                <a16:creationId xmlns:a16="http://schemas.microsoft.com/office/drawing/2014/main" id="{8992FEFC-BF61-46C3-83E4-9E698A370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14312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53FB4D-0C5A-4751-B31B-80DD2869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 err="1"/>
              <a:t>Flavors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8731A8-8B47-4D00-B27B-FAA159892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 dirty="0"/>
              <a:t>TDD, the original</a:t>
            </a:r>
          </a:p>
          <a:p>
            <a:r>
              <a:rPr lang="en-GB" sz="1800" dirty="0"/>
              <a:t>BDD</a:t>
            </a:r>
          </a:p>
          <a:p>
            <a:endParaRPr lang="en-GB" sz="1800" dirty="0"/>
          </a:p>
          <a:p>
            <a:r>
              <a:rPr lang="en-GB" sz="1800" dirty="0"/>
              <a:t>Unit tests</a:t>
            </a:r>
          </a:p>
          <a:p>
            <a:r>
              <a:rPr lang="en-GB" sz="1800" dirty="0"/>
              <a:t>Integration tests</a:t>
            </a:r>
          </a:p>
          <a:p>
            <a:r>
              <a:rPr lang="en-US" sz="1800" dirty="0"/>
              <a:t>E</a:t>
            </a:r>
            <a:r>
              <a:rPr lang="en-GB" sz="1800" dirty="0" err="1"/>
              <a:t>nd</a:t>
            </a:r>
            <a:r>
              <a:rPr lang="en-GB" sz="1800" dirty="0"/>
              <a:t> to end tests</a:t>
            </a:r>
          </a:p>
          <a:p>
            <a:r>
              <a:rPr lang="en-US" sz="1800" dirty="0"/>
              <a:t>U</a:t>
            </a:r>
            <a:r>
              <a:rPr lang="en-GB" sz="1800" dirty="0"/>
              <a:t>I tests</a:t>
            </a:r>
          </a:p>
          <a:p>
            <a:endParaRPr lang="en-US" sz="1800" dirty="0"/>
          </a:p>
          <a:p>
            <a:r>
              <a:rPr lang="en-US" sz="1800" dirty="0"/>
              <a:t>Property-based tests</a:t>
            </a:r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668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7A562-C913-4B3D-8118-0015368B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Test pyramid</a:t>
            </a:r>
            <a:endParaRPr lang="en-GB" dirty="0"/>
          </a:p>
        </p:txBody>
      </p:sp>
      <p:pic>
        <p:nvPicPr>
          <p:cNvPr id="1026" name="Picture 2" descr="Image result for test pyramid">
            <a:extLst>
              <a:ext uri="{FF2B5EF4-FFF2-40B4-BE49-F238E27FC236}">
                <a16:creationId xmlns:a16="http://schemas.microsoft.com/office/drawing/2014/main" id="{EED8B32E-8C0A-40BB-BB97-321251816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80" y="1690688"/>
            <a:ext cx="52072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9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buiten, grond, water, dier&#10;&#10;Beschrijving is gegenereerd met zeer hoge betrouwbaarheid">
            <a:extLst>
              <a:ext uri="{FF2B5EF4-FFF2-40B4-BE49-F238E27FC236}">
                <a16:creationId xmlns:a16="http://schemas.microsoft.com/office/drawing/2014/main" id="{6639AE26-F1EC-4E87-8B71-603EA2F92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1" r="-2" b="960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EBA4CD4-62AD-4CEE-A043-ACFB326C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/>
              <a:t>Difference unit test &amp; integration test?</a:t>
            </a:r>
          </a:p>
        </p:txBody>
      </p:sp>
    </p:spTree>
    <p:extLst>
      <p:ext uri="{BB962C8B-B14F-4D97-AF65-F5344CB8AC3E}">
        <p14:creationId xmlns:p14="http://schemas.microsoft.com/office/powerpoint/2010/main" val="81946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 descr="Afbeelding met steigers, gebouw, fabriek, hek&#10;&#10;Beschrijving is gegenereerd met zeer hoge betrouwbaarheid">
            <a:extLst>
              <a:ext uri="{FF2B5EF4-FFF2-40B4-BE49-F238E27FC236}">
                <a16:creationId xmlns:a16="http://schemas.microsoft.com/office/drawing/2014/main" id="{D500B2C4-C4DA-453D-93C5-9DA780293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r="20037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353934-1441-40FE-B2F8-DC6951D7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Frameworks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4D0075-1D50-434A-AF78-4532F5552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500" dirty="0" err="1"/>
              <a:t>Nunit</a:t>
            </a:r>
            <a:endParaRPr lang="en-GB" sz="1500" dirty="0"/>
          </a:p>
          <a:p>
            <a:r>
              <a:rPr lang="en-GB" sz="1500" dirty="0" err="1"/>
              <a:t>MSTest</a:t>
            </a:r>
            <a:endParaRPr lang="en-GB" sz="1500" dirty="0"/>
          </a:p>
          <a:p>
            <a:r>
              <a:rPr lang="en-GB" sz="1500" dirty="0"/>
              <a:t>xUnit.net</a:t>
            </a:r>
          </a:p>
          <a:p>
            <a:endParaRPr lang="en-GB" sz="1500" dirty="0"/>
          </a:p>
          <a:p>
            <a:r>
              <a:rPr lang="en-GB" sz="1500" dirty="0" err="1"/>
              <a:t>SpecFlow</a:t>
            </a:r>
            <a:endParaRPr lang="en-GB" sz="1500" dirty="0"/>
          </a:p>
          <a:p>
            <a:r>
              <a:rPr lang="en-US" sz="1500" dirty="0"/>
              <a:t>F</a:t>
            </a:r>
            <a:r>
              <a:rPr lang="en-GB" sz="1500" dirty="0" err="1"/>
              <a:t>itSharp</a:t>
            </a:r>
            <a:endParaRPr lang="en-GB" sz="1500" dirty="0"/>
          </a:p>
          <a:p>
            <a:endParaRPr lang="en-US" sz="1500" dirty="0"/>
          </a:p>
          <a:p>
            <a:r>
              <a:rPr lang="en-US" sz="1500" dirty="0"/>
              <a:t>F</a:t>
            </a:r>
            <a:r>
              <a:rPr lang="en-GB" sz="1500" dirty="0" err="1"/>
              <a:t>sCheck</a:t>
            </a:r>
            <a:endParaRPr lang="en-GB" sz="1500" dirty="0"/>
          </a:p>
          <a:p>
            <a:endParaRPr lang="en-US" sz="1500" dirty="0"/>
          </a:p>
          <a:p>
            <a:r>
              <a:rPr lang="en-US" sz="1500" dirty="0"/>
              <a:t>Selenium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89752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persoon, buiten&#10;&#10;Beschrijving is gegenereerd met zeer hoge betrouwbaarheid">
            <a:extLst>
              <a:ext uri="{FF2B5EF4-FFF2-40B4-BE49-F238E27FC236}">
                <a16:creationId xmlns:a16="http://schemas.microsoft.com/office/drawing/2014/main" id="{AC3C4527-4124-4E49-AAA2-B680E20E2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26616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6ED05-07A7-4D30-B471-742645FD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 err="1"/>
              <a:t>xUnit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1C4CC-6C70-434F-8B21-671973AB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/>
              <a:t>Fact</a:t>
            </a:r>
          </a:p>
          <a:p>
            <a:r>
              <a:rPr lang="en-GB" sz="180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96619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067E-668A-4639-8E9E-BFE1C0EB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assertions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AEB3AD-21FF-4F04-BDB3-EA1047ED9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FluentAssertions</a:t>
            </a:r>
            <a:endParaRPr lang="en-GB" dirty="0"/>
          </a:p>
          <a:p>
            <a:r>
              <a:rPr lang="en-GB" dirty="0"/>
              <a:t>Should</a:t>
            </a:r>
          </a:p>
          <a:p>
            <a:r>
              <a:rPr lang="en-GB" dirty="0" err="1"/>
              <a:t>Shouldly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68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muur, persoon, binnen, man&#10;&#10;Beschrijving is gegenereerd met zeer hoge betrouwbaarheid">
            <a:extLst>
              <a:ext uri="{FF2B5EF4-FFF2-40B4-BE49-F238E27FC236}">
                <a16:creationId xmlns:a16="http://schemas.microsoft.com/office/drawing/2014/main" id="{9B38E708-2232-4102-A5A8-6E38BF04E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r="26176" b="-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3BBE1010-DE17-4D20-A90C-10AD1A7C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do we do TDD?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8D631F-5D89-47A7-9890-8BB1D34D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" y="487681"/>
            <a:ext cx="4983480" cy="149997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13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ED15C-95B4-4B17-9FD1-C0A685E6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Accompanying GitHub repository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BFEF4-6D6B-4CAB-AA3A-A4E8E47B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https://github.com/petermorlion/TddCourse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2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AB314FF-B16D-43CE-97CA-C94FE89D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Arrange-act-assert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5F2DC8E-974A-4D57-BD0E-6E4EEEAC2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5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C91C8-8121-463E-88C4-6485B1B3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tests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F045BD-7CD4-444A-9004-98EC20031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9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ijdelijke aanduiding voor inhoud 8">
            <a:extLst>
              <a:ext uri="{FF2B5EF4-FFF2-40B4-BE49-F238E27FC236}">
                <a16:creationId xmlns:a16="http://schemas.microsoft.com/office/drawing/2014/main" id="{1FA3B382-D0E2-4179-B7C9-B0AB04BE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3" r="1" b="1023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7CBB88A-FF8E-47AC-8085-7723E4DC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Folder structure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1044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recycle">
            <a:extLst>
              <a:ext uri="{FF2B5EF4-FFF2-40B4-BE49-F238E27FC236}">
                <a16:creationId xmlns:a16="http://schemas.microsoft.com/office/drawing/2014/main" id="{579342DF-6367-4BAC-AFF4-D006D3A5C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30488"/>
            <a:ext cx="10525125" cy="434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91B2B5-F5D7-42C8-91A7-D9B1CC91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reuse</a:t>
            </a:r>
          </a:p>
        </p:txBody>
      </p:sp>
    </p:spTree>
    <p:extLst>
      <p:ext uri="{BB962C8B-B14F-4D97-AF65-F5344CB8AC3E}">
        <p14:creationId xmlns:p14="http://schemas.microsoft.com/office/powerpoint/2010/main" val="83692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buiten, gras, lucht, veld&#10;&#10;Beschrijving is gegenereerd met zeer hoge betrouwbaarheid">
            <a:extLst>
              <a:ext uri="{FF2B5EF4-FFF2-40B4-BE49-F238E27FC236}">
                <a16:creationId xmlns:a16="http://schemas.microsoft.com/office/drawing/2014/main" id="{9D6B06C2-A1E1-496C-8FBA-3E12734F8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r="2680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4BF07D-5B2F-4147-9C61-62058121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Keep your tests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9B3C73-CE97-4A0A-8866-4D69DFCA6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 dirty="0"/>
              <a:t>Deterministic</a:t>
            </a:r>
          </a:p>
          <a:p>
            <a:r>
              <a:rPr lang="en-GB" sz="1800" dirty="0"/>
              <a:t>Isolated</a:t>
            </a:r>
          </a:p>
          <a:p>
            <a:r>
              <a:rPr lang="en-GB" sz="1800" dirty="0"/>
              <a:t>Readable</a:t>
            </a:r>
          </a:p>
        </p:txBody>
      </p:sp>
    </p:spTree>
    <p:extLst>
      <p:ext uri="{BB962C8B-B14F-4D97-AF65-F5344CB8AC3E}">
        <p14:creationId xmlns:p14="http://schemas.microsoft.com/office/powerpoint/2010/main" val="40449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42265242-F727-4801-B3DA-A8C38BD7D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31189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3FDD1-526A-42E0-B218-7A4D8FB4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 err="1"/>
              <a:t>SpecFlow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Gherkin language</a:t>
            </a:r>
          </a:p>
        </p:txBody>
      </p:sp>
    </p:spTree>
    <p:extLst>
      <p:ext uri="{BB962C8B-B14F-4D97-AF65-F5344CB8AC3E}">
        <p14:creationId xmlns:p14="http://schemas.microsoft.com/office/powerpoint/2010/main" val="100151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D0897-B99C-4B54-9893-26DF22BA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UI tests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4C9C2D-AB2A-4F4A-9FCF-44E851D3A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Abstract away technical implementation</a:t>
            </a:r>
          </a:p>
          <a:p>
            <a:r>
              <a:rPr lang="en-US" dirty="0"/>
              <a:t>Be cautious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00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18F8F-7449-4031-92F2-06F6BCA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Property-based tests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C9BB47-B778-443C-8CD8-271B1D6E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tests are example-based tests (we provide the exact input)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48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F70FA-F879-4618-BC4D-641047DE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953892-F56E-488B-B379-36E3BAF6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Won’t catch all bugs</a:t>
            </a:r>
          </a:p>
          <a:p>
            <a:r>
              <a:rPr lang="en-GB" dirty="0"/>
              <a:t>Tests need to be maintained too</a:t>
            </a:r>
          </a:p>
          <a:p>
            <a:r>
              <a:rPr lang="en-GB" dirty="0"/>
              <a:t>Externalities are hard to test</a:t>
            </a:r>
          </a:p>
        </p:txBody>
      </p:sp>
    </p:spTree>
    <p:extLst>
      <p:ext uri="{BB962C8B-B14F-4D97-AF65-F5344CB8AC3E}">
        <p14:creationId xmlns:p14="http://schemas.microsoft.com/office/powerpoint/2010/main" val="393333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9D7DC-8D1E-4390-B59B-C07E209A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C64ED-E8C4-45B5-B605-DE3C273B3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different techniques (unit tests, integration tests, TDD, BDD,…)</a:t>
            </a:r>
          </a:p>
          <a:p>
            <a:r>
              <a:rPr lang="en-US" dirty="0"/>
              <a:t>Reproduce bugs</a:t>
            </a:r>
          </a:p>
          <a:p>
            <a:r>
              <a:rPr lang="en-US" dirty="0"/>
              <a:t>Don’t stress about perfect test suite if you don’t have any tests yet</a:t>
            </a:r>
            <a:endParaRPr lang="en-GB" dirty="0"/>
          </a:p>
          <a:p>
            <a:r>
              <a:rPr lang="en-GB" dirty="0"/>
              <a:t>Keep your tests readable and maintainable</a:t>
            </a:r>
          </a:p>
          <a:p>
            <a:r>
              <a:rPr lang="en-GB" dirty="0"/>
              <a:t>Keep your test styles consistent</a:t>
            </a:r>
          </a:p>
          <a:p>
            <a:r>
              <a:rPr lang="en-GB" dirty="0"/>
              <a:t>Write tests first</a:t>
            </a:r>
          </a:p>
          <a:p>
            <a:r>
              <a:rPr lang="en-GB" dirty="0"/>
              <a:t>Refactor</a:t>
            </a:r>
          </a:p>
          <a:p>
            <a:r>
              <a:rPr lang="en-GB" dirty="0"/>
              <a:t>Include tests in your CI build</a:t>
            </a:r>
          </a:p>
          <a:p>
            <a:r>
              <a:rPr lang="en-GB" dirty="0"/>
              <a:t>Also (often manually) test the bigger picture (external quality!)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ampelmann">
            <a:extLst>
              <a:ext uri="{FF2B5EF4-FFF2-40B4-BE49-F238E27FC236}">
                <a16:creationId xmlns:a16="http://schemas.microsoft.com/office/drawing/2014/main" id="{AD5F640D-29B6-42C3-B861-8739FF45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2498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A29B6D-EFF4-461B-9D2D-31473384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Technique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7F7F7B-5057-4FB3-8DC1-164FEFA5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/>
              <a:t>Red</a:t>
            </a:r>
          </a:p>
          <a:p>
            <a:r>
              <a:rPr lang="en-GB" sz="1800"/>
              <a:t>Green</a:t>
            </a:r>
          </a:p>
          <a:p>
            <a:r>
              <a:rPr lang="en-GB" sz="1800"/>
              <a:t>Refactor!</a:t>
            </a:r>
          </a:p>
        </p:txBody>
      </p:sp>
    </p:spTree>
    <p:extLst>
      <p:ext uri="{BB962C8B-B14F-4D97-AF65-F5344CB8AC3E}">
        <p14:creationId xmlns:p14="http://schemas.microsoft.com/office/powerpoint/2010/main" val="224934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76A77-FC38-4B1F-88A4-4F1763DC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843B8B-E9CD-4B1C-B630-E3B791F2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Try to achieve 100% test coverage, that’s just silly</a:t>
            </a:r>
          </a:p>
          <a:p>
            <a:r>
              <a:rPr lang="en-GB" dirty="0"/>
              <a:t>Use inheritance for code reuse</a:t>
            </a:r>
          </a:p>
          <a:p>
            <a:r>
              <a:rPr lang="en-GB" dirty="0"/>
              <a:t>Let your tests know too much of the internal implementation</a:t>
            </a:r>
          </a:p>
          <a:p>
            <a:r>
              <a:rPr lang="en-GB" dirty="0"/>
              <a:t>Test private/internal members</a:t>
            </a:r>
          </a:p>
          <a:p>
            <a:r>
              <a:rPr lang="en-GB" dirty="0"/>
              <a:t>Make tests inter-dependant</a:t>
            </a:r>
          </a:p>
        </p:txBody>
      </p:sp>
    </p:spTree>
    <p:extLst>
      <p:ext uri="{BB962C8B-B14F-4D97-AF65-F5344CB8AC3E}">
        <p14:creationId xmlns:p14="http://schemas.microsoft.com/office/powerpoint/2010/main" val="179531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gebouw, buiten, man, persoon&#10;&#10;Beschrijving is gegenereerd met zeer hoge betrouwbaarheid">
            <a:extLst>
              <a:ext uri="{FF2B5EF4-FFF2-40B4-BE49-F238E27FC236}">
                <a16:creationId xmlns:a16="http://schemas.microsoft.com/office/drawing/2014/main" id="{D00C254B-048D-4349-A3F7-B8FA94983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r="2923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CAC4244-DC60-4C9E-8F1C-131596DC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Who is this guy?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23DC3C-7E78-48CD-ADD2-CEC40869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Peter Morlion</a:t>
            </a:r>
          </a:p>
          <a:p>
            <a:r>
              <a:rPr lang="en-US" sz="1800" dirty="0"/>
              <a:t>petermorlion.com</a:t>
            </a:r>
          </a:p>
          <a:p>
            <a:r>
              <a:rPr lang="en-US" sz="1800" dirty="0"/>
              <a:t>@</a:t>
            </a:r>
            <a:r>
              <a:rPr lang="en-US" sz="1800" dirty="0" err="1"/>
              <a:t>petermorlion</a:t>
            </a:r>
            <a:endParaRPr lang="en-US" sz="1800" dirty="0"/>
          </a:p>
          <a:p>
            <a:r>
              <a:rPr lang="en-GB" sz="1800" dirty="0"/>
              <a:t>❤ legacy code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037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61980-0594-445B-94D7-56F2BD8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DC1B29-719F-4EB7-A87C-A0122619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Image result for mocks">
            <a:extLst>
              <a:ext uri="{FF2B5EF4-FFF2-40B4-BE49-F238E27FC236}">
                <a16:creationId xmlns:a16="http://schemas.microsoft.com/office/drawing/2014/main" id="{CA3CD6F8-F9E9-4357-9DA3-11D9A982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49"/>
            <a:ext cx="10439400" cy="43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9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C8972-24B4-445E-9F19-A15D621E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Injection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DA3B78-DDF1-469F-83AE-E516325D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5E44625-51E1-45D1-AFFC-21E24D4EDFEE}"/>
              </a:ext>
            </a:extLst>
          </p:cNvPr>
          <p:cNvSpPr/>
          <p:nvPr/>
        </p:nvSpPr>
        <p:spPr>
          <a:xfrm>
            <a:off x="637307" y="3934691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611CB2B1-FE74-4E36-94E7-CDC8C460A86D}"/>
              </a:ext>
            </a:extLst>
          </p:cNvPr>
          <p:cNvSpPr/>
          <p:nvPr/>
        </p:nvSpPr>
        <p:spPr>
          <a:xfrm>
            <a:off x="8137236" y="3934690"/>
            <a:ext cx="2946400" cy="10806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4F7E770-4CD9-4853-AAEF-387F8CF7E887}"/>
              </a:ext>
            </a:extLst>
          </p:cNvPr>
          <p:cNvSpPr/>
          <p:nvPr/>
        </p:nvSpPr>
        <p:spPr>
          <a:xfrm>
            <a:off x="1040998" y="4096327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DiscountCalculator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E26E701-BF69-4442-B6CE-CEF86AB0C4DB}"/>
              </a:ext>
            </a:extLst>
          </p:cNvPr>
          <p:cNvSpPr/>
          <p:nvPr/>
        </p:nvSpPr>
        <p:spPr>
          <a:xfrm>
            <a:off x="8561044" y="4096327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EmailService</a:t>
            </a:r>
            <a:endParaRPr lang="en-GB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DD030B2F-D768-46A1-93DF-05014C62019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83708" y="4475018"/>
            <a:ext cx="455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F9214A63-79FB-4AB9-A3CF-480F81FCC788}"/>
              </a:ext>
            </a:extLst>
          </p:cNvPr>
          <p:cNvSpPr txBox="1"/>
          <p:nvPr/>
        </p:nvSpPr>
        <p:spPr>
          <a:xfrm>
            <a:off x="4472111" y="3775686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time &amp; runtime</a:t>
            </a:r>
          </a:p>
          <a:p>
            <a:r>
              <a:rPr lang="en-US" dirty="0"/>
              <a:t>(reference &amp; usage)</a:t>
            </a:r>
            <a:endParaRPr lang="en-GB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3182D01A-38C2-4887-A761-E2195672D4AB}"/>
              </a:ext>
            </a:extLst>
          </p:cNvPr>
          <p:cNvSpPr/>
          <p:nvPr/>
        </p:nvSpPr>
        <p:spPr>
          <a:xfrm>
            <a:off x="637307" y="2439733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341FD66D-D8F4-403C-AF76-25AFDF75F8B8}"/>
              </a:ext>
            </a:extLst>
          </p:cNvPr>
          <p:cNvSpPr/>
          <p:nvPr/>
        </p:nvSpPr>
        <p:spPr>
          <a:xfrm>
            <a:off x="1040998" y="2601369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GB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81A8C941-6560-4BA2-BFFA-AF2D75DFEB04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2110508" y="3520387"/>
            <a:ext cx="0" cy="414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1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9F3FBA8B-3534-4BBA-8156-6D75FCA9AD66}"/>
              </a:ext>
            </a:extLst>
          </p:cNvPr>
          <p:cNvSpPr/>
          <p:nvPr/>
        </p:nvSpPr>
        <p:spPr>
          <a:xfrm>
            <a:off x="637307" y="3934691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DB3F6A2D-B117-4AB0-83F8-067750EAD6C8}"/>
              </a:ext>
            </a:extLst>
          </p:cNvPr>
          <p:cNvSpPr/>
          <p:nvPr/>
        </p:nvSpPr>
        <p:spPr>
          <a:xfrm>
            <a:off x="8137236" y="3177309"/>
            <a:ext cx="2946400" cy="25954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C0F7B6-55AD-4120-B731-0AD19788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B8C22D-5E01-440B-9CBA-537A6DC5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039530F-2AFE-4BE7-AD0E-65D356A052D6}"/>
              </a:ext>
            </a:extLst>
          </p:cNvPr>
          <p:cNvSpPr/>
          <p:nvPr/>
        </p:nvSpPr>
        <p:spPr>
          <a:xfrm>
            <a:off x="1040998" y="4096327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DiscountCalculator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0927B17-794D-4EBB-AF6D-3A6F920C8D46}"/>
              </a:ext>
            </a:extLst>
          </p:cNvPr>
          <p:cNvSpPr/>
          <p:nvPr/>
        </p:nvSpPr>
        <p:spPr>
          <a:xfrm>
            <a:off x="8598741" y="3631206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IEmailService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C4CD131-1216-4F41-A66D-B30D4B2D4722}"/>
              </a:ext>
            </a:extLst>
          </p:cNvPr>
          <p:cNvSpPr/>
          <p:nvPr/>
        </p:nvSpPr>
        <p:spPr>
          <a:xfrm>
            <a:off x="8598741" y="4766940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EmailService</a:t>
            </a:r>
            <a:endParaRPr lang="en-GB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700872B-6E90-443B-8EC1-E8E4AFDA14F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583708" y="4475018"/>
            <a:ext cx="455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C1B6D20E-55C0-4FA5-B80F-90FC1F750E70}"/>
              </a:ext>
            </a:extLst>
          </p:cNvPr>
          <p:cNvSpPr txBox="1"/>
          <p:nvPr/>
        </p:nvSpPr>
        <p:spPr>
          <a:xfrm>
            <a:off x="4472111" y="3775686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time &amp; runtime</a:t>
            </a:r>
          </a:p>
          <a:p>
            <a:r>
              <a:rPr lang="en-US" dirty="0"/>
              <a:t>(reference &amp; usage)</a:t>
            </a:r>
            <a:endParaRPr lang="en-GB" dirty="0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980C603C-D628-4046-A68D-0651F1180E4D}"/>
              </a:ext>
            </a:extLst>
          </p:cNvPr>
          <p:cNvSpPr/>
          <p:nvPr/>
        </p:nvSpPr>
        <p:spPr>
          <a:xfrm>
            <a:off x="637307" y="2439733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253BB0E7-6FBD-4AE5-BE06-B4B7D8AC7E7B}"/>
              </a:ext>
            </a:extLst>
          </p:cNvPr>
          <p:cNvSpPr/>
          <p:nvPr/>
        </p:nvSpPr>
        <p:spPr>
          <a:xfrm>
            <a:off x="1040998" y="2601369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GB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DE43774-70CA-4B6A-966E-0B4C94B724AC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>
            <a:off x="2110508" y="3520387"/>
            <a:ext cx="0" cy="414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E285CD33-0D8F-4FF2-AB65-07105193118E}"/>
              </a:ext>
            </a:extLst>
          </p:cNvPr>
          <p:cNvSpPr/>
          <p:nvPr/>
        </p:nvSpPr>
        <p:spPr>
          <a:xfrm>
            <a:off x="7135091" y="4707523"/>
            <a:ext cx="2946401" cy="1222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9F3FBA8B-3534-4BBA-8156-6D75FCA9AD66}"/>
              </a:ext>
            </a:extLst>
          </p:cNvPr>
          <p:cNvSpPr/>
          <p:nvPr/>
        </p:nvSpPr>
        <p:spPr>
          <a:xfrm>
            <a:off x="7135093" y="1836321"/>
            <a:ext cx="2946401" cy="22422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C0F7B6-55AD-4120-B731-0AD19788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B8C22D-5E01-440B-9CBA-537A6DC5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Inversion of Control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039530F-2AFE-4BE7-AD0E-65D356A052D6}"/>
              </a:ext>
            </a:extLst>
          </p:cNvPr>
          <p:cNvSpPr/>
          <p:nvPr/>
        </p:nvSpPr>
        <p:spPr>
          <a:xfrm>
            <a:off x="7502993" y="2138922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DiscountCalculator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0927B17-794D-4EBB-AF6D-3A6F920C8D46}"/>
              </a:ext>
            </a:extLst>
          </p:cNvPr>
          <p:cNvSpPr/>
          <p:nvPr/>
        </p:nvSpPr>
        <p:spPr>
          <a:xfrm>
            <a:off x="7632346" y="3165516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IEmailService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C4CD131-1216-4F41-A66D-B30D4B2D4722}"/>
              </a:ext>
            </a:extLst>
          </p:cNvPr>
          <p:cNvSpPr/>
          <p:nvPr/>
        </p:nvSpPr>
        <p:spPr>
          <a:xfrm>
            <a:off x="7632346" y="4943401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EmailService</a:t>
            </a:r>
            <a:endParaRPr lang="en-GB" dirty="0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980C603C-D628-4046-A68D-0651F1180E4D}"/>
              </a:ext>
            </a:extLst>
          </p:cNvPr>
          <p:cNvSpPr/>
          <p:nvPr/>
        </p:nvSpPr>
        <p:spPr>
          <a:xfrm>
            <a:off x="637307" y="2439733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253BB0E7-6FBD-4AE5-BE06-B4B7D8AC7E7B}"/>
              </a:ext>
            </a:extLst>
          </p:cNvPr>
          <p:cNvSpPr/>
          <p:nvPr/>
        </p:nvSpPr>
        <p:spPr>
          <a:xfrm>
            <a:off x="1040998" y="2601369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GB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DE43774-70CA-4B6A-966E-0B4C94B724AC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 flipV="1">
            <a:off x="3583708" y="2957457"/>
            <a:ext cx="3551385" cy="226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81C3DE44-FE06-455E-90EF-FECDB69D419F}"/>
              </a:ext>
            </a:extLst>
          </p:cNvPr>
          <p:cNvCxnSpPr>
            <a:cxnSpLocks/>
            <a:stCxn id="21" idx="2"/>
            <a:endCxn id="25" idx="1"/>
          </p:cNvCxnSpPr>
          <p:nvPr/>
        </p:nvCxnSpPr>
        <p:spPr>
          <a:xfrm>
            <a:off x="2110508" y="3520387"/>
            <a:ext cx="5024583" cy="17982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C08027AE-9C1D-44DF-BEBA-637484603053}"/>
              </a:ext>
            </a:extLst>
          </p:cNvPr>
          <p:cNvCxnSpPr>
            <a:cxnSpLocks/>
          </p:cNvCxnSpPr>
          <p:nvPr/>
        </p:nvCxnSpPr>
        <p:spPr>
          <a:xfrm flipV="1">
            <a:off x="7771242" y="4078593"/>
            <a:ext cx="2" cy="628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85A8036-2128-48FA-A430-F306691B5422}"/>
              </a:ext>
            </a:extLst>
          </p:cNvPr>
          <p:cNvCxnSpPr>
            <a:cxnSpLocks/>
          </p:cNvCxnSpPr>
          <p:nvPr/>
        </p:nvCxnSpPr>
        <p:spPr>
          <a:xfrm flipV="1">
            <a:off x="9456878" y="4079194"/>
            <a:ext cx="2" cy="62893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D3D488C5-4DB1-4CD8-A969-05A8BFA05175}"/>
              </a:ext>
            </a:extLst>
          </p:cNvPr>
          <p:cNvSpPr txBox="1"/>
          <p:nvPr/>
        </p:nvSpPr>
        <p:spPr>
          <a:xfrm>
            <a:off x="9584238" y="4149347"/>
            <a:ext cx="10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  <a:endParaRPr lang="en-GB" dirty="0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6544D97-FA7F-4337-9DAA-FA6DDD5102D0}"/>
              </a:ext>
            </a:extLst>
          </p:cNvPr>
          <p:cNvSpPr txBox="1"/>
          <p:nvPr/>
        </p:nvSpPr>
        <p:spPr>
          <a:xfrm>
            <a:off x="6329220" y="4199482"/>
            <a:ext cx="15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6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08A6D-2CF4-4748-9664-297E20BB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mocking?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139A2C-6E41-48BA-9B52-6FD515997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lot? (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mockist</a:t>
            </a:r>
            <a:r>
              <a:rPr lang="en-US" dirty="0"/>
              <a:t>	, London)</a:t>
            </a: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1FFE989-60A1-4E44-A437-97CDE885DA51}"/>
              </a:ext>
            </a:extLst>
          </p:cNvPr>
          <p:cNvSpPr/>
          <p:nvPr/>
        </p:nvSpPr>
        <p:spPr>
          <a:xfrm>
            <a:off x="838201" y="2329962"/>
            <a:ext cx="5562600" cy="3847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09498CD3-0009-410D-8368-70AD78BACE44}"/>
              </a:ext>
            </a:extLst>
          </p:cNvPr>
          <p:cNvSpPr/>
          <p:nvPr/>
        </p:nvSpPr>
        <p:spPr>
          <a:xfrm>
            <a:off x="2300297" y="2414648"/>
            <a:ext cx="1517872" cy="1311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DB0735DD-8329-4F7C-8FF5-5C413431A962}"/>
              </a:ext>
            </a:extLst>
          </p:cNvPr>
          <p:cNvSpPr/>
          <p:nvPr/>
        </p:nvSpPr>
        <p:spPr>
          <a:xfrm>
            <a:off x="7444154" y="3421002"/>
            <a:ext cx="2066192" cy="1160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734D88-AC1E-41E7-9BDD-77A042F426B9}"/>
              </a:ext>
            </a:extLst>
          </p:cNvPr>
          <p:cNvSpPr/>
          <p:nvPr/>
        </p:nvSpPr>
        <p:spPr>
          <a:xfrm>
            <a:off x="2540000" y="2567354"/>
            <a:ext cx="1038468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CA6F7BE3-6BB5-4149-B39E-383E8D9DF22F}"/>
              </a:ext>
            </a:extLst>
          </p:cNvPr>
          <p:cNvSpPr/>
          <p:nvPr/>
        </p:nvSpPr>
        <p:spPr>
          <a:xfrm>
            <a:off x="2300297" y="4754917"/>
            <a:ext cx="1517872" cy="1311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947305E-BF2C-4012-BB2C-F796201341DB}"/>
              </a:ext>
            </a:extLst>
          </p:cNvPr>
          <p:cNvSpPr/>
          <p:nvPr/>
        </p:nvSpPr>
        <p:spPr>
          <a:xfrm>
            <a:off x="2539999" y="4982938"/>
            <a:ext cx="1038469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8D94FAA3-ED4E-49F3-8D99-B8859F17A040}"/>
              </a:ext>
            </a:extLst>
          </p:cNvPr>
          <p:cNvSpPr/>
          <p:nvPr/>
        </p:nvSpPr>
        <p:spPr>
          <a:xfrm>
            <a:off x="3837528" y="3637125"/>
            <a:ext cx="1517872" cy="1311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7580791-8F5B-4C11-A799-49A8BE8CD6FA}"/>
              </a:ext>
            </a:extLst>
          </p:cNvPr>
          <p:cNvSpPr/>
          <p:nvPr/>
        </p:nvSpPr>
        <p:spPr>
          <a:xfrm>
            <a:off x="4029808" y="3833091"/>
            <a:ext cx="994774" cy="88664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21A3F5C-6E1D-4B87-ACAE-37AA1A53543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578468" y="2994178"/>
            <a:ext cx="948727" cy="8389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8337813-113C-4601-9DEC-0CD9028A08A1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3578468" y="4719731"/>
            <a:ext cx="948727" cy="6900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54D01B4B-6EC9-4287-999C-094EE6F8F2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24582" y="4001294"/>
            <a:ext cx="2419572" cy="2916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4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CA6F7BE3-6BB5-4149-B39E-383E8D9DF22F}"/>
              </a:ext>
            </a:extLst>
          </p:cNvPr>
          <p:cNvSpPr/>
          <p:nvPr/>
        </p:nvSpPr>
        <p:spPr>
          <a:xfrm>
            <a:off x="692727" y="2219480"/>
            <a:ext cx="5938982" cy="4092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908A6D-2CF4-4748-9664-297E20BB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mocking?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139A2C-6E41-48BA-9B52-6FD515997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boundaries of the layer? (</a:t>
            </a:r>
            <a:r>
              <a:rPr lang="en-US" dirty="0" err="1"/>
              <a:t>ie</a:t>
            </a:r>
            <a:r>
              <a:rPr lang="en-US" dirty="0"/>
              <a:t> classicist, Chicago)</a:t>
            </a:r>
            <a:endParaRPr lang="en-GB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1FFE989-60A1-4E44-A437-97CDE885DA51}"/>
              </a:ext>
            </a:extLst>
          </p:cNvPr>
          <p:cNvSpPr/>
          <p:nvPr/>
        </p:nvSpPr>
        <p:spPr>
          <a:xfrm>
            <a:off x="838201" y="2329962"/>
            <a:ext cx="5562600" cy="3847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DB0735DD-8329-4F7C-8FF5-5C413431A962}"/>
              </a:ext>
            </a:extLst>
          </p:cNvPr>
          <p:cNvSpPr/>
          <p:nvPr/>
        </p:nvSpPr>
        <p:spPr>
          <a:xfrm>
            <a:off x="7444154" y="3421002"/>
            <a:ext cx="2066192" cy="1160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734D88-AC1E-41E7-9BDD-77A042F426B9}"/>
              </a:ext>
            </a:extLst>
          </p:cNvPr>
          <p:cNvSpPr/>
          <p:nvPr/>
        </p:nvSpPr>
        <p:spPr>
          <a:xfrm>
            <a:off x="2540000" y="2567354"/>
            <a:ext cx="1038468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947305E-BF2C-4012-BB2C-F796201341DB}"/>
              </a:ext>
            </a:extLst>
          </p:cNvPr>
          <p:cNvSpPr/>
          <p:nvPr/>
        </p:nvSpPr>
        <p:spPr>
          <a:xfrm>
            <a:off x="2539999" y="4982938"/>
            <a:ext cx="1038469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7580791-8F5B-4C11-A799-49A8BE8CD6FA}"/>
              </a:ext>
            </a:extLst>
          </p:cNvPr>
          <p:cNvSpPr/>
          <p:nvPr/>
        </p:nvSpPr>
        <p:spPr>
          <a:xfrm>
            <a:off x="4029808" y="3833091"/>
            <a:ext cx="994774" cy="88664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21A3F5C-6E1D-4B87-ACAE-37AA1A53543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578468" y="2994178"/>
            <a:ext cx="948727" cy="8389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8337813-113C-4601-9DEC-0CD9028A08A1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3578468" y="4719731"/>
            <a:ext cx="948727" cy="6900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54D01B4B-6EC9-4287-999C-094EE6F8F2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24582" y="4001294"/>
            <a:ext cx="2419572" cy="2916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8660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9611</TotalTime>
  <Words>1161</Words>
  <Application>Microsoft Office PowerPoint</Application>
  <PresentationFormat>Breedbeeld</PresentationFormat>
  <Paragraphs>220</Paragraphs>
  <Slides>31</Slides>
  <Notes>26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2" baseType="lpstr">
      <vt:lpstr>Kantoorthema</vt:lpstr>
      <vt:lpstr>TDD</vt:lpstr>
      <vt:lpstr>Accompanying GitHub repository</vt:lpstr>
      <vt:lpstr>Technique</vt:lpstr>
      <vt:lpstr>Mocking</vt:lpstr>
      <vt:lpstr>Dependency Injection</vt:lpstr>
      <vt:lpstr>Dependency Injection</vt:lpstr>
      <vt:lpstr>Dependency Injection</vt:lpstr>
      <vt:lpstr>How much mocking?</vt:lpstr>
      <vt:lpstr>How much mocking?</vt:lpstr>
      <vt:lpstr>Why do we do TDD?</vt:lpstr>
      <vt:lpstr>PowerPoint-presentatie</vt:lpstr>
      <vt:lpstr>PowerPoint-presentatie</vt:lpstr>
      <vt:lpstr>Flavors</vt:lpstr>
      <vt:lpstr>Test pyramid</vt:lpstr>
      <vt:lpstr>Difference unit test &amp; integration test?</vt:lpstr>
      <vt:lpstr>Frameworks</vt:lpstr>
      <vt:lpstr>xUnit</vt:lpstr>
      <vt:lpstr>Better assertions</vt:lpstr>
      <vt:lpstr>How do we do TDD?</vt:lpstr>
      <vt:lpstr>Arrange-act-assert</vt:lpstr>
      <vt:lpstr>Naming tests</vt:lpstr>
      <vt:lpstr>Folder structure</vt:lpstr>
      <vt:lpstr>Code reuse</vt:lpstr>
      <vt:lpstr>Keep your tests</vt:lpstr>
      <vt:lpstr>SpecFlow</vt:lpstr>
      <vt:lpstr>UI tests</vt:lpstr>
      <vt:lpstr>Property-based tests</vt:lpstr>
      <vt:lpstr>Disadvantages!</vt:lpstr>
      <vt:lpstr>Do</vt:lpstr>
      <vt:lpstr>Don’t</vt:lpstr>
      <vt:lpstr>Who is this guy?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</dc:title>
  <dc:creator>Peter Morlion</dc:creator>
  <cp:lastModifiedBy>Peter Morlion</cp:lastModifiedBy>
  <cp:revision>9</cp:revision>
  <dcterms:created xsi:type="dcterms:W3CDTF">2018-01-23T19:23:48Z</dcterms:created>
  <dcterms:modified xsi:type="dcterms:W3CDTF">2018-03-26T11:04:54Z</dcterms:modified>
</cp:coreProperties>
</file>